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DDAF4-6B3F-487E-8D41-63239C45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8EDB2-6D97-487F-8265-40C97FBC4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9C736-2789-4397-A05E-C9462BB1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6F48E-EB2C-4061-98EB-250117A3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AC13-A1E2-4C34-A439-AF110050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1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25CDE-1333-4F1D-8B3B-1702F0AD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E2CAB-C0FF-4694-B559-0DFAAF87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953F1-BB8E-4E83-AC64-E8611CC7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175BA-9F3C-4B88-8391-CC11E47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3ABAC-1FF9-4661-AE7B-EEB0895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8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007536-7A2B-4F36-BC99-71AC642C0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DB0C5-13B9-43A0-9FA6-6C13A000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D5138-B412-4546-8ABB-A191785B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24C1C-5786-474E-8BE9-73A0E8E7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4D6EB-EEF9-4570-A9AD-B3521AED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5C50-4CC8-466E-B060-01BA111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32A0D-94A4-4424-B763-8595FC36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0CB2A-5A40-4C18-9E0B-376F956A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F9C98-F19A-43FE-8063-B631C32B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DEA64-5BE5-4B71-BC23-E125F004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3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D4DF-7632-4F9E-B67A-5034EC09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571B6-9990-45E0-BB00-08FC35C5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8190E-3681-47F1-AF36-11DFBDD4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13759-0400-464C-BF22-1208DBFD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8C81-3401-41CE-BB7A-C4FCD0E1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93C32-0663-47E8-8F17-CC10257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C0F1A-24CC-4B2E-9A39-F1568728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0FC7-DB38-4C24-97E9-FEE896645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C9FDE-B9CD-4338-B317-F9899F3C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8F30B-E30C-4CD7-B95D-AB004FFA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06994-0DF4-4219-8F5A-1581B679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8066-6419-4F0F-BDCF-9FF501E6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ABD06-467F-4997-8FD9-9F35867A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71715-B54F-4C56-9EEB-C16F153C2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40073E-0C83-4E74-9E0B-18297D210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A9736-AD5D-426D-A760-35201ABC5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9E5B0-949C-4491-9B3E-C60F27FC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F7820-AD89-40E5-A366-33EBD796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48B7CE-0C97-4C66-9D19-C8BA937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6F4E4-654F-4CBF-B381-E1A70BE8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54498-A159-4970-AFAE-A6A88B4A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A306E-55F2-4AB7-8F77-78412557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7076B-B821-4922-B0A3-69515436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0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6627F-1B79-4FBE-BE2F-6CBE91A5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6E3734-7761-4081-874D-02CB2036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D420A-84B5-4EBB-B635-1F7EEBE7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4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B6D5-D8E7-47F1-8DFD-5A2367E4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98D3A-30A5-4AC0-88AA-A41441E5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DFBA0-F574-43AB-B169-CB780848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7753E-2123-48F4-A7AF-29726FD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2A19E-418B-4EFB-86EC-E71E0C5E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FD223-2ADE-4B7C-B4C5-BCDCA4E3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2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F1EA-65C7-4F8C-BECF-101B10DC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24E815-19F1-4C69-B1B9-0381C1A0E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FC0DD-ED6B-48BA-AE8B-95A1E189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F4D87-B928-4585-9FC7-95220367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BC779-9234-4A83-ACC7-2D8D8054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87B71-6470-4FAF-AE8D-D47B9F38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BDD86-B767-4EF1-A6A4-2739FD7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3B539-E128-4B88-8E3E-EAED9FAD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75B60-B283-4EE9-BC96-BE34518F9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2BFC-9E33-4203-BC8B-D83116036911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230F3-CDF8-47AE-99B3-F32DFCD4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F44F6-B47F-44F5-8BB6-19CE05E30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5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0A1058-4457-4310-B425-07839F8E7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08427"/>
            <a:ext cx="5291666" cy="3241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60CB3-92D4-46DA-A1E9-084520328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399330"/>
            <a:ext cx="5291667" cy="20593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3B3A65-7698-4BDC-8BF5-525B33AE1B41}"/>
              </a:ext>
            </a:extLst>
          </p:cNvPr>
          <p:cNvSpPr/>
          <p:nvPr/>
        </p:nvSpPr>
        <p:spPr>
          <a:xfrm>
            <a:off x="289249" y="1474237"/>
            <a:ext cx="5738327" cy="37509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8ED2C-85BB-4684-8EFC-46E12AC559E0}"/>
              </a:ext>
            </a:extLst>
          </p:cNvPr>
          <p:cNvSpPr/>
          <p:nvPr/>
        </p:nvSpPr>
        <p:spPr>
          <a:xfrm>
            <a:off x="6065248" y="1474237"/>
            <a:ext cx="5738327" cy="37509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6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C422F-5CD4-46F0-87DB-20291DEC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 (</a:t>
            </a:r>
            <a:r>
              <a:rPr lang="ko-KR" altLang="en-US" dirty="0"/>
              <a:t>의존성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9653F739-5BD3-4A97-B01C-9BCC441D6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91" y="3927919"/>
            <a:ext cx="4762500" cy="2552700"/>
          </a:xfrm>
          <a:prstGeom prst="rect">
            <a:avLst/>
          </a:prstGeom>
        </p:spPr>
      </p:pic>
      <p:pic>
        <p:nvPicPr>
          <p:cNvPr id="7" name="그림 6" descr="텍스트, 시장, 야채, 과일이(가) 표시된 사진&#10;&#10;자동 생성된 설명">
            <a:extLst>
              <a:ext uri="{FF2B5EF4-FFF2-40B4-BE49-F238E27FC236}">
                <a16:creationId xmlns:a16="http://schemas.microsoft.com/office/drawing/2014/main" id="{FFC6672D-AFFF-45EC-83E4-00A2C848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34" y="1173521"/>
            <a:ext cx="2850034" cy="2293387"/>
          </a:xfrm>
          <a:prstGeom prst="rect">
            <a:avLst/>
          </a:prstGeom>
        </p:spPr>
      </p:pic>
      <p:pic>
        <p:nvPicPr>
          <p:cNvPr id="9" name="그림 8" descr="사람, 실내이(가) 표시된 사진&#10;&#10;자동 생성된 설명">
            <a:extLst>
              <a:ext uri="{FF2B5EF4-FFF2-40B4-BE49-F238E27FC236}">
                <a16:creationId xmlns:a16="http://schemas.microsoft.com/office/drawing/2014/main" id="{8F776EA1-4B6D-4D85-AE65-5FA127908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48" y="4008657"/>
            <a:ext cx="1802282" cy="2293387"/>
          </a:xfrm>
          <a:prstGeom prst="rect">
            <a:avLst/>
          </a:prstGeom>
        </p:spPr>
      </p:pic>
      <p:pic>
        <p:nvPicPr>
          <p:cNvPr id="11" name="그림 10" descr="텍스트, 나무, 실외, 운송이(가) 표시된 사진&#10;&#10;자동 생성된 설명">
            <a:extLst>
              <a:ext uri="{FF2B5EF4-FFF2-40B4-BE49-F238E27FC236}">
                <a16:creationId xmlns:a16="http://schemas.microsoft.com/office/drawing/2014/main" id="{022011CC-9ECE-4C6C-97D5-581813336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879" y="4092916"/>
            <a:ext cx="2914213" cy="2222705"/>
          </a:xfrm>
          <a:prstGeom prst="rect">
            <a:avLst/>
          </a:prstGeom>
        </p:spPr>
      </p:pic>
      <p:pic>
        <p:nvPicPr>
          <p:cNvPr id="13" name="그림 12" descr="텍스트, 건물, 실외이(가) 표시된 사진&#10;&#10;자동 생성된 설명">
            <a:extLst>
              <a:ext uri="{FF2B5EF4-FFF2-40B4-BE49-F238E27FC236}">
                <a16:creationId xmlns:a16="http://schemas.microsoft.com/office/drawing/2014/main" id="{6B799E9D-5B96-48A3-B976-3C0C70EB6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8" y="2981292"/>
            <a:ext cx="2872682" cy="1716427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D949B8A4-DE11-4B11-8BF6-896DABBA87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00" y="1771426"/>
            <a:ext cx="2629849" cy="133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1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B215570-AF98-4C65-AA43-79A55E1A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42875"/>
            <a:ext cx="12077700" cy="65722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69C173-26A1-4140-B369-A813259F2C35}"/>
              </a:ext>
            </a:extLst>
          </p:cNvPr>
          <p:cNvSpPr/>
          <p:nvPr/>
        </p:nvSpPr>
        <p:spPr>
          <a:xfrm>
            <a:off x="653143" y="1073020"/>
            <a:ext cx="2743200" cy="2873829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6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8E1250C-41D7-45FF-939E-51F04DB58D68}"/>
              </a:ext>
            </a:extLst>
          </p:cNvPr>
          <p:cNvSpPr/>
          <p:nvPr/>
        </p:nvSpPr>
        <p:spPr>
          <a:xfrm>
            <a:off x="6252095" y="4927846"/>
            <a:ext cx="1067270" cy="47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923F24D-45F7-4D0D-B041-EFF6CBC3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82" y="5050124"/>
            <a:ext cx="2419350" cy="124777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46F1B5-BBF8-421E-B473-9BC23F191CC0}"/>
              </a:ext>
            </a:extLst>
          </p:cNvPr>
          <p:cNvSpPr/>
          <p:nvPr/>
        </p:nvSpPr>
        <p:spPr>
          <a:xfrm>
            <a:off x="7672202" y="4158992"/>
            <a:ext cx="2604312" cy="2138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7E8F874-162F-4860-BD17-B6698DD2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582" y="4258434"/>
            <a:ext cx="2419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9267F-E25E-4794-8AF4-A1B221B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04" y="3800747"/>
            <a:ext cx="5505450" cy="167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340CD-49EF-46E6-9F2E-AAB39207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259" y="1474594"/>
            <a:ext cx="1276350" cy="2266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D7DBF-07A3-412A-A7A3-AAFACBCF69F9}"/>
              </a:ext>
            </a:extLst>
          </p:cNvPr>
          <p:cNvSpPr txBox="1"/>
          <p:nvPr/>
        </p:nvSpPr>
        <p:spPr>
          <a:xfrm>
            <a:off x="6480795" y="463038"/>
            <a:ext cx="309553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    </a:t>
            </a:r>
            <a:r>
              <a:rPr lang="en-US" altLang="ko-KR" dirty="0"/>
              <a:t>JavaScript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ts</a:t>
            </a:r>
            <a:r>
              <a:rPr lang="en-US" altLang="ko-KR" dirty="0"/>
              <a:t>    TypeScript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tsx</a:t>
            </a:r>
            <a:r>
              <a:rPr lang="en-US" altLang="ko-KR" dirty="0"/>
              <a:t>   React</a:t>
            </a:r>
          </a:p>
          <a:p>
            <a:r>
              <a:rPr lang="en-US" altLang="ko-KR" dirty="0"/>
              <a:t>       TypeScript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세가지는 </a:t>
            </a:r>
            <a:r>
              <a:rPr lang="en-US" altLang="ko-KR" dirty="0"/>
              <a:t>import </a:t>
            </a:r>
            <a:r>
              <a:rPr lang="ko-KR" altLang="en-US" dirty="0"/>
              <a:t>할 때</a:t>
            </a:r>
            <a:endParaRPr lang="en-US" altLang="ko-KR" dirty="0"/>
          </a:p>
          <a:p>
            <a:r>
              <a:rPr lang="ko-KR" altLang="en-US" dirty="0"/>
              <a:t>확장자를 쓰지 않는다</a:t>
            </a:r>
          </a:p>
        </p:txBody>
      </p:sp>
    </p:spTree>
    <p:extLst>
      <p:ext uri="{BB962C8B-B14F-4D97-AF65-F5344CB8AC3E}">
        <p14:creationId xmlns:p14="http://schemas.microsoft.com/office/powerpoint/2010/main" val="21405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FB4F67-A58D-4F00-9226-0DEE6D73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23" y="171665"/>
            <a:ext cx="1381125" cy="2171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EC5BAD-2D56-4002-BDE6-46E06CA4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49" y="2521687"/>
            <a:ext cx="3571875" cy="26193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73ABD5-73E9-4137-B625-384018AD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133" y="5243071"/>
            <a:ext cx="2419350" cy="12477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B5D5A1-B4B6-41A3-B815-43B3448608F5}"/>
              </a:ext>
            </a:extLst>
          </p:cNvPr>
          <p:cNvSpPr/>
          <p:nvPr/>
        </p:nvSpPr>
        <p:spPr>
          <a:xfrm>
            <a:off x="7501313" y="5310231"/>
            <a:ext cx="2070526" cy="1002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A36F28E-5E46-436F-B064-83BD314728E9}"/>
              </a:ext>
            </a:extLst>
          </p:cNvPr>
          <p:cNvCxnSpPr/>
          <p:nvPr/>
        </p:nvCxnSpPr>
        <p:spPr>
          <a:xfrm>
            <a:off x="9370503" y="1144691"/>
            <a:ext cx="813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F91BDF-8B57-4282-860B-5B2901EDCCC5}"/>
              </a:ext>
            </a:extLst>
          </p:cNvPr>
          <p:cNvCxnSpPr>
            <a:cxnSpLocks/>
          </p:cNvCxnSpPr>
          <p:nvPr/>
        </p:nvCxnSpPr>
        <p:spPr>
          <a:xfrm>
            <a:off x="10184235" y="1121690"/>
            <a:ext cx="0" cy="271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5E9817-1C88-48B8-8297-F68C2B48E7B0}"/>
              </a:ext>
            </a:extLst>
          </p:cNvPr>
          <p:cNvCxnSpPr/>
          <p:nvPr/>
        </p:nvCxnSpPr>
        <p:spPr>
          <a:xfrm flipH="1">
            <a:off x="9370503" y="1393340"/>
            <a:ext cx="8221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9267F-E25E-4794-8AF4-A1B221B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04" y="3800747"/>
            <a:ext cx="5505450" cy="167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340CD-49EF-46E6-9F2E-AAB39207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50" y="1380853"/>
            <a:ext cx="1276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867726-013C-4DB3-8031-04C6AA44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42" y="1208069"/>
            <a:ext cx="5308496" cy="39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9267F-E25E-4794-8AF4-A1B221B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04" y="3800747"/>
            <a:ext cx="5505450" cy="167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340CD-49EF-46E6-9F2E-AAB39207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50" y="1380853"/>
            <a:ext cx="1276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8E1250C-41D7-45FF-939E-51F04DB58D68}"/>
              </a:ext>
            </a:extLst>
          </p:cNvPr>
          <p:cNvSpPr/>
          <p:nvPr/>
        </p:nvSpPr>
        <p:spPr>
          <a:xfrm>
            <a:off x="6252095" y="4927846"/>
            <a:ext cx="1067270" cy="47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923F24D-45F7-4D0D-B041-EFF6CBC3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82" y="5050124"/>
            <a:ext cx="2419350" cy="124777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46F1B5-BBF8-421E-B473-9BC23F191CC0}"/>
              </a:ext>
            </a:extLst>
          </p:cNvPr>
          <p:cNvSpPr/>
          <p:nvPr/>
        </p:nvSpPr>
        <p:spPr>
          <a:xfrm>
            <a:off x="7672202" y="4158992"/>
            <a:ext cx="2604312" cy="2138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7E8F874-162F-4860-BD17-B6698DD2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582" y="4258434"/>
            <a:ext cx="2419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3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CADE704-2885-43C4-8E24-BC7DDC7FC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368" y="-211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4077440">
            <a:extLst>
              <a:ext uri="{FF2B5EF4-FFF2-40B4-BE49-F238E27FC236}">
                <a16:creationId xmlns:a16="http://schemas.microsoft.com/office/drawing/2014/main" id="{83CE829A-2D1A-44BA-9863-A3B32E222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74" y="152755"/>
            <a:ext cx="5400675" cy="6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4B39D6-CED9-4E49-A11F-5B3897318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08" y="2464280"/>
            <a:ext cx="3198843" cy="12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0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209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dependency (의존성)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18</cp:revision>
  <dcterms:created xsi:type="dcterms:W3CDTF">2021-06-25T08:46:14Z</dcterms:created>
  <dcterms:modified xsi:type="dcterms:W3CDTF">2021-07-06T07:22:33Z</dcterms:modified>
</cp:coreProperties>
</file>