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4AF13-6FDD-4408-B6E7-7B857770F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270CB7-163F-4B96-A06F-A2146116A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8374E-1F08-4CBE-863F-49AD0BF6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53E0-C6FB-4D31-B466-30D7B89C35F6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8237D-06F2-45A5-BB6C-8EC4B826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7886F-B85C-464E-9A29-B7F3BA9E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D83B-B0F8-4671-BB7C-A4F1B5E17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43EAE-A338-47A2-9D8B-94BA9495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029D94-C164-4991-BEEF-FD5045F14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AF73D-A9A1-4888-8985-EE720F06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53E0-C6FB-4D31-B466-30D7B89C35F6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22923-9271-483A-94A6-B9C70E6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B8827-5EAD-41FC-AD71-259982C3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D83B-B0F8-4671-BB7C-A4F1B5E17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5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2B5604-9363-4236-8DC4-C880F86CC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239971-2BCA-43DB-8954-0BA7054C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B854A-4549-4C9A-B626-A6A0022D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53E0-C6FB-4D31-B466-30D7B89C35F6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43BC4-07F7-4613-BB8A-3AEF0C29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3A760-A952-400E-B291-C81F183D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D83B-B0F8-4671-BB7C-A4F1B5E17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BDED4-666E-47CD-8DF7-4D3B00D8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E3D80-2606-40DF-BF9F-FE8E4162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A09AB-8239-4FA9-AF76-BD34CEE2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53E0-C6FB-4D31-B466-30D7B89C35F6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3E7D6-DD9F-409E-A6A7-6F9AC20B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AC626-7E78-4560-A4F7-547C1CD3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D83B-B0F8-4671-BB7C-A4F1B5E17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2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5D094-DDD8-4716-8F61-25E1CF5A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1CDA5-A3B2-4341-BBEB-F2BAC491F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A3D25-E9B9-49E6-B6C1-3C56D318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53E0-C6FB-4D31-B466-30D7B89C35F6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6BC3F-29AD-4B96-99AA-7F649172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40266-5C5B-4879-8602-8E5BD9FC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D83B-B0F8-4671-BB7C-A4F1B5E17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13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05473-A839-4D02-9F15-89D12708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A34CA-E7C1-4E9B-B365-044751368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04C29-70C1-4D1F-91AA-18476F6BB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7AAA5-34B2-4BDF-A5CB-A3C0DA05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53E0-C6FB-4D31-B466-30D7B89C35F6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A6FFE-3E7D-4BE0-8898-8CEEAA2F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17D4F-7EA7-4503-B07C-EAFFD7D0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D83B-B0F8-4671-BB7C-A4F1B5E17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71700-1C82-4400-A58D-3BA382FB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78528-FE11-4D4B-BFB3-325A3A868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A990C4-4AB1-4AA3-A686-4F84958D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7FB300-F55E-4D71-B0E9-1D423CF55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C599B0-B467-4231-B7C2-7D042B692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C83E9D-F4CF-4642-8FA6-292D4B94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53E0-C6FB-4D31-B466-30D7B89C35F6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678C39-F860-4BAD-A18B-15805946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241118-FB19-491C-B086-6A5E9FBA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D83B-B0F8-4671-BB7C-A4F1B5E17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4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31628-8363-4469-8000-D7CEAA71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5F9AC2-0254-4CBB-A767-1BD0D718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53E0-C6FB-4D31-B466-30D7B89C35F6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EAA99-E382-410B-A977-F2E1F4FD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29FA5F-0E53-4832-ADBF-9D3E66A1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D83B-B0F8-4671-BB7C-A4F1B5E17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08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A2B1F6-8DD4-48CE-B6C7-9A51A8B9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53E0-C6FB-4D31-B466-30D7B89C35F6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0A53B-D29B-41DA-B39A-EB9C3DC2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A1E8F-1CFF-4C7C-B185-28267770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D83B-B0F8-4671-BB7C-A4F1B5E17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B50D-87D6-4268-9B92-A993940B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830D8-6154-4B09-8CDC-E6B97F667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A95CE1-CCFA-4A45-9331-6A962757B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03D94-C88C-41AE-99B2-72D89C2E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53E0-C6FB-4D31-B466-30D7B89C35F6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47BD99-574C-4FC6-9765-87F24A97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865C0-7BA8-4E85-9D8E-31B25B5C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D83B-B0F8-4671-BB7C-A4F1B5E17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1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83152-6875-4176-BD6F-05FA81A3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6C2EE3-5FF0-448B-8D08-74136678A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431C5-6F9A-46DA-B1B6-4787A0A0D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6873E1-D93F-48F7-BE72-19A61A06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53E0-C6FB-4D31-B466-30D7B89C35F6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2A60E-C554-4C90-8D6A-0A6DAB06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2366E-5E07-461E-B3CE-D67BFC71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D83B-B0F8-4671-BB7C-A4F1B5E17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1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62791F-E41F-4F3D-8903-D315A356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387E3-6ECA-4E6A-8A67-31015C973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6590D-AC24-47B9-A670-1492F2332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153E0-C6FB-4D31-B466-30D7B89C35F6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0D680-D30A-40A7-9E08-D5336A013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B4043-F5DE-45BF-B905-D56EDCC1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9D83B-B0F8-4671-BB7C-A4F1B5E17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4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817F4-4F9C-4529-A8FE-264D6C21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84" y="1278710"/>
            <a:ext cx="3708633" cy="859668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Dependencies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02F63-F742-4542-AC64-F52A5267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3" y="3012582"/>
            <a:ext cx="10515600" cy="256670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React </a:t>
            </a:r>
            <a:r>
              <a:rPr lang="ko-KR" altLang="en-US" dirty="0">
                <a:solidFill>
                  <a:schemeClr val="bg1"/>
                </a:solidFill>
              </a:rPr>
              <a:t>기초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《ver.2021 </a:t>
            </a:r>
            <a:r>
              <a:rPr lang="ko-KR" altLang="en-US" dirty="0">
                <a:solidFill>
                  <a:schemeClr val="bg1"/>
                </a:solidFill>
              </a:rPr>
              <a:t>노베이스 모던 </a:t>
            </a:r>
            <a:r>
              <a:rPr lang="ko-KR" altLang="en-US" dirty="0" err="1">
                <a:solidFill>
                  <a:schemeClr val="bg1"/>
                </a:solidFill>
              </a:rPr>
              <a:t>웹개발</a:t>
            </a:r>
            <a:r>
              <a:rPr lang="en-US" altLang="ko-KR" dirty="0">
                <a:solidFill>
                  <a:schemeClr val="bg1"/>
                </a:solidFill>
              </a:rPr>
              <a:t>》 </a:t>
            </a:r>
            <a:r>
              <a:rPr lang="ko-KR" altLang="en-US" dirty="0">
                <a:solidFill>
                  <a:schemeClr val="bg1"/>
                </a:solidFill>
              </a:rPr>
              <a:t>코스에선 다음 수업 제공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『React </a:t>
            </a:r>
            <a:r>
              <a:rPr lang="ko-KR" altLang="en-US" dirty="0">
                <a:solidFill>
                  <a:schemeClr val="bg1"/>
                </a:solidFill>
              </a:rPr>
              <a:t>시작 전에 알아야 할 </a:t>
            </a:r>
            <a:r>
              <a:rPr lang="en-US" altLang="ko-KR" dirty="0">
                <a:solidFill>
                  <a:schemeClr val="bg1"/>
                </a:solidFill>
              </a:rPr>
              <a:t>JavaScript, TypeScript』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『React Hook』</a:t>
            </a:r>
            <a:endParaRPr lang="ko-KR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2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87CD0-B2BB-4989-9394-DA7F2BF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Database (DB)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67115-BF17-4230-A6D9-34BAEAA9E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데이터베이스는 컴퓨터 시스템에서 전자적으로 저장되고 </a:t>
            </a:r>
            <a:r>
              <a:rPr lang="ko-KR" altLang="en-US">
                <a:solidFill>
                  <a:srgbClr val="FF0000"/>
                </a:solidFill>
              </a:rPr>
              <a:t>엑세스되는</a:t>
            </a:r>
            <a:r>
              <a:rPr lang="ko-KR" altLang="en-US"/>
              <a:t> 정리된 데이터 컬렉션이다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여러 사람이 접근할 수 있는</a:t>
            </a:r>
            <a:endParaRPr lang="en-US" altLang="ko-KR"/>
          </a:p>
          <a:p>
            <a:r>
              <a:rPr lang="ko-KR" altLang="en-US"/>
              <a:t>웹은 기본적으로 여러명이 데이터에 접근하고</a:t>
            </a:r>
            <a:r>
              <a:rPr lang="en-US" altLang="ko-KR"/>
              <a:t>, </a:t>
            </a:r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변경하는 게 목적</a:t>
            </a:r>
            <a:endParaRPr lang="en-US" altLang="ko-KR"/>
          </a:p>
          <a:p>
            <a:r>
              <a:rPr lang="ko-KR" altLang="en-US"/>
              <a:t>이제 본격적으로 백엔드 </a:t>
            </a:r>
            <a:r>
              <a:rPr lang="en-US" altLang="ko-KR"/>
              <a:t>(</a:t>
            </a:r>
            <a:r>
              <a:rPr lang="ko-KR" altLang="en-US"/>
              <a:t>서버</a:t>
            </a:r>
            <a:r>
              <a:rPr lang="en-US" altLang="ko-KR"/>
              <a:t>) </a:t>
            </a:r>
            <a:r>
              <a:rPr lang="ko-KR" altLang="en-US"/>
              <a:t>의 세상</a:t>
            </a:r>
            <a:r>
              <a:rPr lang="en-US" altLang="ko-KR"/>
              <a:t>. </a:t>
            </a:r>
            <a:r>
              <a:rPr lang="ko-KR" altLang="en-US"/>
              <a:t>난이도가 급상승</a:t>
            </a:r>
            <a:endParaRPr lang="en-US" altLang="ko-KR"/>
          </a:p>
          <a:p>
            <a:r>
              <a:rPr lang="ko-KR" altLang="en-US"/>
              <a:t>데이터베이스를 쓰지 않고도 웹앱을 만들수는 있다</a:t>
            </a:r>
            <a:endParaRPr lang="en-US" altLang="ko-KR"/>
          </a:p>
          <a:p>
            <a:r>
              <a:rPr lang="ko-KR" altLang="en-US"/>
              <a:t>컴퓨터공학과 기준</a:t>
            </a:r>
            <a:r>
              <a:rPr lang="en-US" altLang="ko-KR"/>
              <a:t>, </a:t>
            </a:r>
            <a:r>
              <a:rPr lang="ko-KR" altLang="en-US"/>
              <a:t>프로젝트를 했다면 데이터베이스는 기본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00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13469-DEE6-4086-98B5-65A58C49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PostgreSQL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9586D-179A-4BC9-A8C5-19D6C73D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ko-KR" altLang="en-US" sz="2000"/>
              <a:t>포스트그래스큐엘</a:t>
            </a:r>
            <a:endParaRPr lang="en-US" altLang="ko-KR" sz="2000"/>
          </a:p>
          <a:p>
            <a:r>
              <a:rPr lang="en-US" altLang="ko-KR" sz="2000"/>
              <a:t>psql</a:t>
            </a:r>
            <a:r>
              <a:rPr lang="ko-KR" altLang="en-US" sz="2000"/>
              <a:t> 또는 </a:t>
            </a:r>
            <a:r>
              <a:rPr lang="en-US" altLang="ko-KR" sz="2000"/>
              <a:t>postgres </a:t>
            </a:r>
            <a:r>
              <a:rPr lang="ko-KR" altLang="en-US" sz="2000"/>
              <a:t>라고도 함</a:t>
            </a:r>
            <a:endParaRPr lang="en-US" altLang="ko-KR" sz="2000"/>
          </a:p>
          <a:p>
            <a:r>
              <a:rPr lang="ko-KR" altLang="en-US" sz="2000"/>
              <a:t>북미 </a:t>
            </a:r>
            <a:r>
              <a:rPr lang="en-US" altLang="ko-KR" sz="2000"/>
              <a:t>2</a:t>
            </a:r>
            <a:r>
              <a:rPr lang="ko-KR" altLang="en-US" sz="2000"/>
              <a:t>위 데이터베이스 </a:t>
            </a:r>
            <a:r>
              <a:rPr lang="en-US" altLang="ko-KR" sz="2000"/>
              <a:t>(1</a:t>
            </a:r>
            <a:r>
              <a:rPr lang="ko-KR" altLang="en-US" sz="2000"/>
              <a:t>위 오라클</a:t>
            </a:r>
            <a:r>
              <a:rPr lang="en-US" altLang="ko-KR" sz="2000"/>
              <a:t>)</a:t>
            </a:r>
          </a:p>
          <a:p>
            <a:r>
              <a:rPr lang="en-US" altLang="ko-KR" sz="2000"/>
              <a:t>SQL</a:t>
            </a:r>
            <a:r>
              <a:rPr lang="ko-KR" altLang="en-US" sz="2000"/>
              <a:t>을 사용하는 관계형데이터베이스</a:t>
            </a:r>
            <a:r>
              <a:rPr lang="en-US" altLang="ko-KR" sz="2000"/>
              <a:t>(RDBMS)</a:t>
            </a:r>
          </a:p>
          <a:p>
            <a:r>
              <a:rPr lang="ko-KR" altLang="en-US" sz="2000"/>
              <a:t>무료</a:t>
            </a:r>
            <a:endParaRPr lang="en-US" altLang="ko-KR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8B2737-961E-4B38-9B68-4055ABCE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7" y="1878180"/>
            <a:ext cx="4170530" cy="31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9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B7BE13-70FC-42E3-A4EC-CAC6E4D4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2"/>
            <a:ext cx="12192000" cy="682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8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B3B1E2-13B1-4E6B-ACF1-DEAD5EC0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77"/>
            <a:ext cx="12192000" cy="67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7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D6468-B725-4A05-91DB-42BBB51C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다른 </a:t>
            </a:r>
            <a:r>
              <a:rPr lang="en-US" altLang="ko-KR"/>
              <a:t>DB</a:t>
            </a:r>
            <a:r>
              <a:rPr lang="ko-KR" altLang="en-US"/>
              <a:t>수업과 다른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CB11F-9CFF-4DA4-8335-A9C1D39F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의 꽃</a:t>
            </a:r>
            <a:r>
              <a:rPr lang="en-US" altLang="ko-KR"/>
              <a:t>, JOIN</a:t>
            </a:r>
            <a:r>
              <a:rPr lang="ko-KR" altLang="en-US"/>
              <a:t>이 없다</a:t>
            </a:r>
            <a:endParaRPr lang="en-US" altLang="ko-KR"/>
          </a:p>
          <a:p>
            <a:r>
              <a:rPr lang="ko-KR" altLang="en-US"/>
              <a:t>리눅스</a:t>
            </a:r>
            <a:r>
              <a:rPr lang="en-US" altLang="ko-KR"/>
              <a:t>(WSL)</a:t>
            </a:r>
            <a:r>
              <a:rPr lang="ko-KR" altLang="en-US"/>
              <a:t>로 진행한다</a:t>
            </a:r>
            <a:endParaRPr lang="en-US" altLang="ko-KR"/>
          </a:p>
          <a:p>
            <a:r>
              <a:rPr lang="en-US" altLang="ko-KR"/>
              <a:t>TablePlus </a:t>
            </a:r>
            <a:r>
              <a:rPr lang="ko-KR" altLang="en-US"/>
              <a:t>라는 쉬운 툴을 쓸 것이다</a:t>
            </a:r>
            <a:endParaRPr lang="en-US" altLang="ko-KR"/>
          </a:p>
          <a:p>
            <a:r>
              <a:rPr lang="en-US" altLang="ko-KR"/>
              <a:t>DB</a:t>
            </a:r>
            <a:r>
              <a:rPr lang="ko-KR" altLang="en-US"/>
              <a:t>의 진정한 꽃</a:t>
            </a:r>
            <a:r>
              <a:rPr lang="en-US" altLang="ko-KR"/>
              <a:t>, ERD </a:t>
            </a:r>
            <a:r>
              <a:rPr lang="ko-KR" altLang="en-US"/>
              <a:t>만들어 볼 것</a:t>
            </a:r>
          </a:p>
        </p:txBody>
      </p:sp>
    </p:spTree>
    <p:extLst>
      <p:ext uri="{BB962C8B-B14F-4D97-AF65-F5344CB8AC3E}">
        <p14:creationId xmlns:p14="http://schemas.microsoft.com/office/powerpoint/2010/main" val="179180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141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Dependencies</vt:lpstr>
      <vt:lpstr>Database (DB)</vt:lpstr>
      <vt:lpstr>PostgreSQL</vt:lpstr>
      <vt:lpstr>PowerPoint 프레젠테이션</vt:lpstr>
      <vt:lpstr>PowerPoint 프레젠테이션</vt:lpstr>
      <vt:lpstr>다른 DB수업과 다른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Dependencies</dc:title>
  <dc:creator>이자룡</dc:creator>
  <cp:lastModifiedBy>이자룡</cp:lastModifiedBy>
  <cp:revision>4</cp:revision>
  <dcterms:created xsi:type="dcterms:W3CDTF">2021-07-06T12:09:08Z</dcterms:created>
  <dcterms:modified xsi:type="dcterms:W3CDTF">2021-07-06T13:12:40Z</dcterms:modified>
</cp:coreProperties>
</file>