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86C-7645-4B3B-A944-6A6BC998B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590E8-8418-4A96-96B4-9F851107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8200-B046-4357-8470-311D423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1FD0D-8EA1-4A3B-80FE-0F34E0E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98A0-3C2D-4760-B37D-C685068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403-FE2A-470B-9F2C-D6B4681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FC3-E966-4EEB-A33C-242CEAE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6A9E-4922-45CC-93A1-FC34CE4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EC68-B50D-44B3-8E65-8F7B8DC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4346A-7759-45FD-8407-2FB500C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1DD82-6553-4275-82EA-8152C949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7945-B786-4A57-A243-7403457C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9E63-EB50-4910-80C0-DA67E16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C546-5AF3-4CE7-8BA9-D42107AF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153-ADAD-4C4C-AA82-30E7E3E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46B-CA2A-484D-9064-9A2FA6F2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D8D0-FF11-4AF3-8D4C-9AC1FBE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446E-54D5-4B70-84F8-778868B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03B2-4B4F-4D9C-BA2D-6C27E13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A5EEE-02A2-40E5-93FA-D98860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38FA-40B7-47FE-9DE3-0465180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67CB1-A002-4B5C-990E-CF23389A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543E-7F1A-4B20-A2C8-EAEAE9C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7BC8-EC3E-4CB1-AD37-C00CCEB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EA68-4B43-4CD0-95F6-61B96DC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CCB3-B37C-4053-9232-6A1D24E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2207-36E5-4B29-BFB2-407FEC8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DE28-C73B-46AF-B73E-64E94FF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86013-4635-4CF2-9D97-3D58B4C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956C-9ED6-4415-95CB-FA2CF9B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F3C23-437D-4919-AE3B-755A40F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1065-74BD-45DF-9AA6-1101D51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FEF7-DB66-4F4A-A480-C6430F2A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EC1-F199-4162-B090-5A2F979A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176F-AB83-41F5-8E69-A2B126F6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B57C-F439-4E7A-8103-B1C6AEF8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7FE84-5AE0-4B9F-BD90-97DAF17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887-6FDA-4D0B-BF2B-E142A52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C0550-6168-4108-9CD6-BC8CF4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8011-5B95-4176-B811-0D2A83A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339E3-A4A0-4871-AAE7-5367047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EDD44-75B0-4530-A267-D7C59D8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22CE-3DE7-4024-9B54-7E444B3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4C536-1EA3-4957-8296-C22A221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B320E-0969-4BB2-B0A6-091AB5B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FD8D3-4C7A-4C30-A16D-0C2ADB3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712-9DE6-45ED-980F-366CD2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0EC3-B6CC-4751-BCE9-6E78F69F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C37A-4CA6-4096-9B4C-63F0DD1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EFE2F-66F7-4C4D-8DFA-C95FB9B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717B-39EC-47E1-9499-607CBF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87633-9F3B-4955-84B3-8B3DBD8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C2DD-2267-48B0-886B-12E5F32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72691-948B-47F5-B12A-2FDD49E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D4C4-B333-4492-9E6F-9E3D2704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D2204-ADED-4DDD-A6D0-E252373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5AD6-AF48-45DD-AA64-CECF917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418BE-EB95-4421-8F94-8088DD8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8515-3A31-4C8A-96E4-39DB077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99FD1-4551-46A5-A535-39C86B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E073-2D7B-4E60-A866-EA415D06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2DFE-251A-4BFB-BEAB-F1577EF2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B15C-EA6F-446F-9ABB-DD352DBC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F29AC-F8A0-4A6D-80DB-C247D364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10. map()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filter()</a:t>
            </a:r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39498-9A52-4D3A-9460-9298FD07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콜백함수</a:t>
            </a:r>
            <a:r>
              <a:rPr lang="en-US" altLang="ko-KR"/>
              <a:t>(callback function)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F3B64-E2D9-4B3E-91BA-3782118F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 안에 </a:t>
            </a:r>
            <a:r>
              <a:rPr lang="en-US" altLang="ko-KR"/>
              <a:t>‘</a:t>
            </a:r>
            <a:r>
              <a:rPr lang="ko-KR" altLang="en-US"/>
              <a:t>들어와서</a:t>
            </a:r>
            <a:r>
              <a:rPr lang="en-US" altLang="ko-KR"/>
              <a:t>’ call </a:t>
            </a:r>
            <a:r>
              <a:rPr lang="ko-KR" altLang="en-US"/>
              <a:t>되는 함수</a:t>
            </a:r>
            <a:endParaRPr lang="en-US" altLang="ko-KR"/>
          </a:p>
          <a:p>
            <a:r>
              <a:rPr lang="ko-KR" altLang="en-US"/>
              <a:t>함수 안에 있는 함수</a:t>
            </a:r>
            <a:endParaRPr lang="en-US" altLang="ko-KR"/>
          </a:p>
          <a:p>
            <a:r>
              <a:rPr lang="ko-KR" altLang="en-US"/>
              <a:t>콜백함수의 작동이 끝나야만</a:t>
            </a:r>
            <a:r>
              <a:rPr lang="en-US" altLang="ko-KR"/>
              <a:t>, </a:t>
            </a:r>
            <a:r>
              <a:rPr lang="ko-KR" altLang="en-US"/>
              <a:t>바깥에 있는 함수가 처리됨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566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4B631C-D467-49D0-9B6E-0A559251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핵심정리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41DDE-281B-4C43-BFF7-09A2C718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ko-KR" altLang="en-US" sz="2300"/>
              <a:t>콜백함수</a:t>
            </a:r>
            <a:r>
              <a:rPr lang="en-US" altLang="ko-KR" sz="2300"/>
              <a:t>(callback function)</a:t>
            </a:r>
            <a:r>
              <a:rPr lang="ko-KR" altLang="en-US" sz="2300"/>
              <a:t>는 함수 안에 ‘들어와서’ </a:t>
            </a:r>
            <a:r>
              <a:rPr lang="en-US" altLang="ko-KR" sz="2300"/>
              <a:t>call </a:t>
            </a:r>
            <a:r>
              <a:rPr lang="ko-KR" altLang="en-US" sz="2300"/>
              <a:t>되는 함수이며</a:t>
            </a:r>
            <a:r>
              <a:rPr lang="en-US" altLang="ko-KR" sz="2300"/>
              <a:t>, </a:t>
            </a:r>
            <a:r>
              <a:rPr lang="ko-KR" altLang="en-US" sz="2300"/>
              <a:t>함수 안에 있는 함수이다</a:t>
            </a:r>
            <a:r>
              <a:rPr lang="en-US" altLang="ko-KR" sz="2300"/>
              <a:t>. </a:t>
            </a:r>
          </a:p>
          <a:p>
            <a:r>
              <a:rPr lang="ko-KR" altLang="en-US" sz="2300"/>
              <a:t>콜백함수는 안에 있는 함수의 작동이 끝나야만 바깥에 있는 함수가 처리된다</a:t>
            </a:r>
            <a:r>
              <a:rPr lang="en-US" altLang="ko-KR" sz="2300"/>
              <a:t>.</a:t>
            </a:r>
          </a:p>
          <a:p>
            <a:r>
              <a:rPr lang="en-US" altLang="ko-KR" sz="2300"/>
              <a:t>map() </a:t>
            </a:r>
            <a:r>
              <a:rPr lang="ko-KR" altLang="en-US" sz="2300"/>
              <a:t>과 </a:t>
            </a:r>
            <a:r>
              <a:rPr lang="en-US" altLang="ko-KR" sz="2300"/>
              <a:t>filter() </a:t>
            </a:r>
            <a:r>
              <a:rPr lang="ko-KR" altLang="en-US" sz="2300"/>
              <a:t>는 </a:t>
            </a:r>
            <a:r>
              <a:rPr lang="en-US" altLang="ko-KR" sz="2300"/>
              <a:t>parameter</a:t>
            </a:r>
            <a:r>
              <a:rPr lang="ko-KR" altLang="en-US" sz="2300"/>
              <a:t>로 콜백함수를 받는다</a:t>
            </a:r>
            <a:r>
              <a:rPr lang="en-US" altLang="ko-KR" sz="2300"/>
              <a:t>.</a:t>
            </a:r>
          </a:p>
          <a:p>
            <a:r>
              <a:rPr lang="en-US" altLang="ko-KR" sz="2300"/>
              <a:t>map() </a:t>
            </a:r>
            <a:r>
              <a:rPr lang="ko-KR" altLang="en-US" sz="2300"/>
              <a:t>은 배열을 반복해 새 배열로 바꿔서 </a:t>
            </a:r>
            <a:r>
              <a:rPr lang="en-US" altLang="ko-KR" sz="2300"/>
              <a:t>return </a:t>
            </a:r>
            <a:r>
              <a:rPr lang="ko-KR" altLang="en-US" sz="2300"/>
              <a:t>한다</a:t>
            </a:r>
            <a:r>
              <a:rPr lang="en-US" altLang="ko-KR" sz="2300"/>
              <a:t>.</a:t>
            </a:r>
          </a:p>
          <a:p>
            <a:r>
              <a:rPr lang="en-US" altLang="ko-KR" sz="2300"/>
              <a:t>filter() </a:t>
            </a:r>
            <a:r>
              <a:rPr lang="ko-KR" altLang="en-US" sz="2300"/>
              <a:t>는 배열을 반복해 조건에 맞는것만 걸러낸 후</a:t>
            </a:r>
            <a:r>
              <a:rPr lang="en-US" altLang="ko-KR" sz="2300"/>
              <a:t>, </a:t>
            </a:r>
            <a:r>
              <a:rPr lang="ko-KR" altLang="en-US" sz="2300"/>
              <a:t>새 배열을 만들어 </a:t>
            </a:r>
            <a:r>
              <a:rPr lang="en-US" altLang="ko-KR" sz="2300"/>
              <a:t>return </a:t>
            </a:r>
            <a:r>
              <a:rPr lang="ko-KR" altLang="en-US" sz="2300"/>
              <a:t>한다</a:t>
            </a:r>
            <a:r>
              <a:rPr lang="en-US" altLang="ko-KR" sz="2300"/>
              <a:t>.</a:t>
            </a:r>
            <a:endParaRPr lang="ko-KR" altLang="en-US" sz="2300"/>
          </a:p>
        </p:txBody>
      </p:sp>
    </p:spTree>
    <p:extLst>
      <p:ext uri="{BB962C8B-B14F-4D97-AF65-F5344CB8AC3E}">
        <p14:creationId xmlns:p14="http://schemas.microsoft.com/office/powerpoint/2010/main" val="144968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101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10. map() filter()</vt:lpstr>
      <vt:lpstr>콜백함수(callback function)</vt:lpstr>
      <vt:lpstr>핵심정리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자료형, 백틱, 비교연산자</dc:title>
  <dc:creator>이자룡</dc:creator>
  <cp:lastModifiedBy>이자룡</cp:lastModifiedBy>
  <cp:revision>53</cp:revision>
  <dcterms:created xsi:type="dcterms:W3CDTF">2021-06-03T07:09:34Z</dcterms:created>
  <dcterms:modified xsi:type="dcterms:W3CDTF">2021-06-07T06:11:27Z</dcterms:modified>
</cp:coreProperties>
</file>