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11. interface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2E39D-7738-46B2-961A-49169495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interface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D5463-F64F-4C1B-AC1A-C73998F1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내가 만든 타입</a:t>
            </a:r>
          </a:p>
        </p:txBody>
      </p:sp>
    </p:spTree>
    <p:extLst>
      <p:ext uri="{BB962C8B-B14F-4D97-AF65-F5344CB8AC3E}">
        <p14:creationId xmlns:p14="http://schemas.microsoft.com/office/powerpoint/2010/main" val="32584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7126D3-9730-47B1-BB8C-59B6F160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224"/>
            <a:ext cx="12192000" cy="6241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7563A-8231-4600-97B7-F942228CE6D5}"/>
              </a:ext>
            </a:extLst>
          </p:cNvPr>
          <p:cNvSpPr txBox="1"/>
          <p:nvPr/>
        </p:nvSpPr>
        <p:spPr>
          <a:xfrm>
            <a:off x="5773838" y="81031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interface</a:t>
            </a:r>
            <a:endParaRPr lang="ko-KR" alt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14353-A572-42B3-BFF4-CC8A6F3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핵심정리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45260-E287-4A48-952A-ABBA5B1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altLang="ko-KR" sz="2700"/>
              <a:t>interface</a:t>
            </a:r>
            <a:r>
              <a:rPr lang="ko-KR" altLang="en-US" sz="2700"/>
              <a:t>는 </a:t>
            </a:r>
            <a:r>
              <a:rPr lang="en-US" altLang="ko-KR" sz="2700"/>
              <a:t>JavaScript</a:t>
            </a:r>
            <a:r>
              <a:rPr lang="ko-KR" altLang="en-US" sz="2700"/>
              <a:t>엔 없고</a:t>
            </a:r>
            <a:r>
              <a:rPr lang="en-US" altLang="ko-KR" sz="2700"/>
              <a:t>, TypeScript </a:t>
            </a:r>
            <a:r>
              <a:rPr lang="ko-KR" altLang="en-US" sz="2700"/>
              <a:t>에만 있는 개념이다</a:t>
            </a:r>
          </a:p>
          <a:p>
            <a:r>
              <a:rPr lang="en-US" altLang="ko-KR" sz="2700"/>
              <a:t>interface</a:t>
            </a:r>
            <a:r>
              <a:rPr lang="ko-KR" altLang="en-US" sz="2700"/>
              <a:t>는 개발자가 직접 만든 타입이다</a:t>
            </a:r>
          </a:p>
          <a:p>
            <a:r>
              <a:rPr lang="ko-KR" altLang="en-US" sz="2700"/>
              <a:t>함수의 인자로 객체를 쓸때는</a:t>
            </a:r>
            <a:r>
              <a:rPr lang="en-US" altLang="ko-KR" sz="2700"/>
              <a:t>, </a:t>
            </a:r>
            <a:r>
              <a:rPr lang="ko-KR" altLang="en-US" sz="2700"/>
              <a:t>반드시 객체를 </a:t>
            </a:r>
            <a:r>
              <a:rPr lang="en-US" altLang="ko-KR" sz="2700"/>
              <a:t>interface</a:t>
            </a:r>
            <a:r>
              <a:rPr lang="ko-KR" altLang="en-US" sz="2700"/>
              <a:t>로 정의해야한다</a:t>
            </a:r>
          </a:p>
        </p:txBody>
      </p:sp>
    </p:spTree>
    <p:extLst>
      <p:ext uri="{BB962C8B-B14F-4D97-AF65-F5344CB8AC3E}">
        <p14:creationId xmlns:p14="http://schemas.microsoft.com/office/powerpoint/2010/main" val="66805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35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11. interface</vt:lpstr>
      <vt:lpstr>interface</vt:lpstr>
      <vt:lpstr>PowerPoint 프레젠테이션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57</cp:revision>
  <dcterms:created xsi:type="dcterms:W3CDTF">2021-06-03T07:09:34Z</dcterms:created>
  <dcterms:modified xsi:type="dcterms:W3CDTF">2021-06-07T08:05:41Z</dcterms:modified>
</cp:coreProperties>
</file>