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12. </a:t>
            </a:r>
            <a:r>
              <a:rPr lang="ko-KR" altLang="en-US">
                <a:solidFill>
                  <a:schemeClr val="bg1"/>
                </a:solidFill>
              </a:rPr>
              <a:t>마치며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12. 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58</cp:revision>
  <dcterms:created xsi:type="dcterms:W3CDTF">2021-06-03T07:09:34Z</dcterms:created>
  <dcterms:modified xsi:type="dcterms:W3CDTF">2021-06-07T08:08:04Z</dcterms:modified>
</cp:coreProperties>
</file>