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81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A3086C-7645-4B3B-A944-6A6BC998BD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A2590E8-8418-4A96-96B4-9F851107FF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7B8200-B046-4357-8470-311D4234F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120F3-4B9A-4317-8AC7-1AF83F276DCC}" type="datetimeFigureOut">
              <a:rPr lang="ko-KR" altLang="en-US" smtClean="0"/>
              <a:t>2021-06-04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C1FD0D-8EA1-4A3B-80FE-0F34E0EFC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CC98A0-3C2D-4760-B37D-C68506816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81E10-5604-4B12-91C7-62FA99995B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7459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324403-FE2A-470B-9F2C-D6B468185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0D70FC3-E966-4EEB-A33C-242CEAE331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906A9E-4922-45CC-93A1-FC34CE441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120F3-4B9A-4317-8AC7-1AF83F276DCC}" type="datetimeFigureOut">
              <a:rPr lang="ko-KR" altLang="en-US" smtClean="0"/>
              <a:t>2021-06-04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A8EC68-B50D-44B3-8E65-8F7B8DCC5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D4346A-7759-45FD-8407-2FB500C41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81E10-5604-4B12-91C7-62FA99995B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2957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531DD82-6553-4275-82EA-8152C94952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D6E7945-B786-4A57-A243-7403457CFB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B39E63-EB50-4910-80C0-DA67E1636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120F3-4B9A-4317-8AC7-1AF83F276DCC}" type="datetimeFigureOut">
              <a:rPr lang="ko-KR" altLang="en-US" smtClean="0"/>
              <a:t>2021-06-04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F2C546-5AF3-4CE7-8BA9-D42107AF9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4F4153-ADAD-4C4C-AA82-30E7E3EEE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81E10-5604-4B12-91C7-62FA99995B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9419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BA946B-CA2A-484D-9064-9A2FA6F2E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BFD8D0-FF11-4AF3-8D4C-9AC1FBEB05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D5446E-54D5-4B70-84F8-778868B73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120F3-4B9A-4317-8AC7-1AF83F276DCC}" type="datetimeFigureOut">
              <a:rPr lang="ko-KR" altLang="en-US" smtClean="0"/>
              <a:t>2021-06-04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0E03B2-4B4F-4D9C-BA2D-6C27E1353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DA5EEE-02A2-40E5-93FA-D98860385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81E10-5604-4B12-91C7-62FA99995B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1749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6738FA-40B7-47FE-9DE3-0465180FD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567CB1-A002-4B5C-990E-CF23389ABC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27543E-7F1A-4B20-A2C8-EAEAE9CC6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120F3-4B9A-4317-8AC7-1AF83F276DCC}" type="datetimeFigureOut">
              <a:rPr lang="ko-KR" altLang="en-US" smtClean="0"/>
              <a:t>2021-06-04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F67BC8-EC3E-4CB1-AD37-C00CCEBF8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89EA68-4B43-4CD0-95F6-61B96DC33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81E10-5604-4B12-91C7-62FA99995B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343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9ACCB3-B37C-4053-9232-6A1D24E23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822207-36E5-4B29-BFB2-407FEC83FF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C45DE28-C73B-46AF-B73E-64E94FF19D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4F86013-4635-4CF2-9D97-3D58B4C0A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120F3-4B9A-4317-8AC7-1AF83F276DCC}" type="datetimeFigureOut">
              <a:rPr lang="ko-KR" altLang="en-US" smtClean="0"/>
              <a:t>2021-06-04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168956C-9ED6-4415-95CB-FA2CF9B1A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8DF3C23-437D-4919-AE3B-755A40FDC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81E10-5604-4B12-91C7-62FA99995B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7502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4E1065-74BD-45DF-9AA6-1101D51DA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DF6FEF7-DB66-4F4A-A480-C6430F2A94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2BEAEC1-F199-4162-B090-5A2F979AC9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91A176F-AB83-41F5-8E69-A2B126F673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C7AB57C-F439-4E7A-8103-B1C6AEF84A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267FE84-5AE0-4B9F-BD90-97DAF1729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120F3-4B9A-4317-8AC7-1AF83F276DCC}" type="datetimeFigureOut">
              <a:rPr lang="ko-KR" altLang="en-US" smtClean="0"/>
              <a:t>2021-06-04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E14A887-6FDA-4D0B-BF2B-E142A529E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69C0550-6168-4108-9CD6-BC8CF430B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81E10-5604-4B12-91C7-62FA99995B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258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C18011-5B95-4176-B811-0D2A83A50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8D339E3-A4A0-4871-AAE7-536704766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120F3-4B9A-4317-8AC7-1AF83F276DCC}" type="datetimeFigureOut">
              <a:rPr lang="ko-KR" altLang="en-US" smtClean="0"/>
              <a:t>2021-06-04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3EEDD44-75B0-4530-A267-D7C59D862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5A322CE-3DE7-4024-9B54-7E444B30C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81E10-5604-4B12-91C7-62FA99995B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2266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2D4C536-1EA3-4957-8296-C22A221D9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120F3-4B9A-4317-8AC7-1AF83F276DCC}" type="datetimeFigureOut">
              <a:rPr lang="ko-KR" altLang="en-US" smtClean="0"/>
              <a:t>2021-06-04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F7B320E-0969-4BB2-B0A6-091AB5B5D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E7FD8D3-4C7A-4C30-A16D-0C2ADB3FD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81E10-5604-4B12-91C7-62FA99995B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7433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E84712-9DE6-45ED-980F-366CD2FFB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E50EC3-B6CC-4751-BCE9-6E78F69F37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FCDC37A-4CA6-4096-9B4C-63F0DD1D84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93EFE2F-66F7-4C4D-8DFA-C95FB9B04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120F3-4B9A-4317-8AC7-1AF83F276DCC}" type="datetimeFigureOut">
              <a:rPr lang="ko-KR" altLang="en-US" smtClean="0"/>
              <a:t>2021-06-04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5A717B-39EC-47E1-9499-607CBFFC9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387633-9F3B-4955-84B3-8B3DBD892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81E10-5604-4B12-91C7-62FA99995B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5530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F2C2DD-2267-48B0-886B-12E5F3202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3272691-948B-47F5-B12A-2FDD49EF2A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532D4C4-B333-4492-9E6F-9E3D270412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B8D2204-ADED-4DDD-A6D0-E25237320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120F3-4B9A-4317-8AC7-1AF83F276DCC}" type="datetimeFigureOut">
              <a:rPr lang="ko-KR" altLang="en-US" smtClean="0"/>
              <a:t>2021-06-04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F185AD6-AF48-45DD-AA64-CECF91756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D8418BE-EB95-4421-8F94-8088DD8C5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81E10-5604-4B12-91C7-62FA99995B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551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0598515-3A31-4C8A-96E4-39DB077AE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5099FD1-4551-46A5-A535-39C86BC87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05E073-2D7B-4E60-A866-EA415D0662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C120F3-4B9A-4317-8AC7-1AF83F276DCC}" type="datetimeFigureOut">
              <a:rPr lang="ko-KR" altLang="en-US" smtClean="0"/>
              <a:t>2021-06-04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462DFE-251A-4BFB-BEAB-F1577EF2B0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D4B15C-EA6F-446F-9ABB-DD352DBC14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81E10-5604-4B12-91C7-62FA99995B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2265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DA1A2E9-63FE-408D-A803-8E306ECAB4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8" y="450221"/>
            <a:ext cx="11272742" cy="3918123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9EF29AC-F8A0-4A6D-80DB-C247D3646D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0669" y="1097339"/>
            <a:ext cx="10011831" cy="2623885"/>
          </a:xfrm>
        </p:spPr>
        <p:txBody>
          <a:bodyPr anchor="ctr">
            <a:normAutofit/>
          </a:bodyPr>
          <a:lstStyle/>
          <a:p>
            <a:r>
              <a:rPr lang="en-US" altLang="ko-KR">
                <a:solidFill>
                  <a:schemeClr val="bg1"/>
                </a:solidFill>
              </a:rPr>
              <a:t>4. &gt; &lt; = if else || &amp;&amp; ? :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AE8F46F-D590-45CD-AF41-A04DC11D1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4517136"/>
            <a:ext cx="2112264" cy="1892808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BE9F90C-C163-435B-9A68-D15C92D1C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33989" y="4521269"/>
            <a:ext cx="6720830" cy="1877811"/>
          </a:xfrm>
          <a:prstGeom prst="rect">
            <a:avLst/>
          </a:prstGeom>
          <a:solidFill>
            <a:srgbClr val="7F7F7F">
              <a:alpha val="2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A882A9F-F4E9-4E23-8F0B-20B5DF42E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19345" y="4521270"/>
            <a:ext cx="2115455" cy="1890204"/>
          </a:xfrm>
          <a:prstGeom prst="rect">
            <a:avLst/>
          </a:prstGeom>
          <a:solidFill>
            <a:srgbClr val="A5A5A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8366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922" y="453981"/>
            <a:ext cx="6675120" cy="1877811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DE26C16-99D6-47C6-9A9E-854E927ED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731520"/>
            <a:ext cx="6089904" cy="1426464"/>
          </a:xfrm>
        </p:spPr>
        <p:txBody>
          <a:bodyPr>
            <a:normAutofit/>
          </a:bodyPr>
          <a:lstStyle/>
          <a:p>
            <a:r>
              <a:rPr lang="ko-KR" altLang="en-US">
                <a:solidFill>
                  <a:srgbClr val="FFFFFF"/>
                </a:solidFill>
              </a:rPr>
              <a:t>비교연산자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77100" y="461737"/>
            <a:ext cx="2149361" cy="1870055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86B68C-84BC-4A6E-99D1-EE87483C1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73768" y="453155"/>
            <a:ext cx="2149358" cy="1878638"/>
          </a:xfrm>
          <a:prstGeom prst="rect">
            <a:avLst/>
          </a:prstGeom>
          <a:solidFill>
            <a:srgbClr val="A5A5A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920" y="2480956"/>
            <a:ext cx="11264206" cy="3918122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614CE7-B20C-45B5-A759-B9E0CFA3AC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456" y="2798385"/>
            <a:ext cx="10597729" cy="3283260"/>
          </a:xfrm>
        </p:spPr>
        <p:txBody>
          <a:bodyPr anchor="ctr">
            <a:normAutofit/>
          </a:bodyPr>
          <a:lstStyle/>
          <a:p>
            <a:r>
              <a:rPr lang="en-US" altLang="ko-KR" sz="2700"/>
              <a:t>a === b</a:t>
            </a:r>
          </a:p>
          <a:p>
            <a:r>
              <a:rPr lang="en-US" altLang="ko-KR" sz="2700"/>
              <a:t>a !==b</a:t>
            </a:r>
          </a:p>
          <a:p>
            <a:r>
              <a:rPr lang="en-US" altLang="ko-KR" sz="2700"/>
              <a:t>a &gt; b</a:t>
            </a:r>
          </a:p>
          <a:p>
            <a:r>
              <a:rPr lang="en-US" altLang="ko-KR" sz="2700"/>
              <a:t>a &gt;= b</a:t>
            </a:r>
          </a:p>
        </p:txBody>
      </p:sp>
    </p:spTree>
    <p:extLst>
      <p:ext uri="{BB962C8B-B14F-4D97-AF65-F5344CB8AC3E}">
        <p14:creationId xmlns:p14="http://schemas.microsoft.com/office/powerpoint/2010/main" val="1316421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FFD584-494F-4AF4-A8E6-046AD7E43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ko-KR" altLang="en-US"/>
              <a:t>조건문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C31C9B-EE11-4EEF-83E7-C0DEE37AB3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29" y="3041710"/>
            <a:ext cx="3505494" cy="771331"/>
          </a:xfrm>
        </p:spPr>
        <p:txBody>
          <a:bodyPr>
            <a:normAutofit/>
          </a:bodyPr>
          <a:lstStyle/>
          <a:p>
            <a:r>
              <a:rPr lang="ko-KR" altLang="en-US" sz="2000"/>
              <a:t>조건이 맞으면 </a:t>
            </a:r>
            <a:r>
              <a:rPr lang="en-US" altLang="ko-KR" sz="2000"/>
              <a:t>if</a:t>
            </a:r>
          </a:p>
          <a:p>
            <a:r>
              <a:rPr lang="ko-KR" altLang="en-US" sz="2000"/>
              <a:t>조건이 틀리면 </a:t>
            </a:r>
            <a:r>
              <a:rPr lang="en-US" altLang="ko-KR" sz="2000"/>
              <a:t>else</a:t>
            </a:r>
          </a:p>
          <a:p>
            <a:endParaRPr lang="ko-KR" altLang="en-US" sz="20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A9A3847-3CA1-48F6-B836-CF65B7B8E8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5862" y="909786"/>
            <a:ext cx="6019331" cy="5035181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000022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922" y="453981"/>
            <a:ext cx="6675120" cy="1877811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8395ADF-45B2-4695-A707-478C1989E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731520"/>
            <a:ext cx="6089904" cy="1426464"/>
          </a:xfrm>
        </p:spPr>
        <p:txBody>
          <a:bodyPr>
            <a:normAutofit/>
          </a:bodyPr>
          <a:lstStyle/>
          <a:p>
            <a:r>
              <a:rPr lang="ko-KR" altLang="en-US" sz="4000">
                <a:solidFill>
                  <a:srgbClr val="FFFFFF"/>
                </a:solidFill>
              </a:rPr>
              <a:t>조건문에서 </a:t>
            </a:r>
            <a:r>
              <a:rPr lang="en-US" altLang="ko-KR" sz="4000">
                <a:solidFill>
                  <a:srgbClr val="FFFFFF"/>
                </a:solidFill>
              </a:rPr>
              <a:t>false </a:t>
            </a:r>
            <a:r>
              <a:rPr lang="ko-KR" altLang="en-US" sz="4000">
                <a:solidFill>
                  <a:srgbClr val="FFFFFF"/>
                </a:solidFill>
              </a:rPr>
              <a:t>인 경우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77100" y="461737"/>
            <a:ext cx="2149361" cy="1870055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86B68C-84BC-4A6E-99D1-EE87483C1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73768" y="453155"/>
            <a:ext cx="2149358" cy="1878638"/>
          </a:xfrm>
          <a:prstGeom prst="rect">
            <a:avLst/>
          </a:prstGeom>
          <a:solidFill>
            <a:srgbClr val="A5A5A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920" y="2480956"/>
            <a:ext cx="11264206" cy="3918122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184706-8DF2-4181-B913-7F7ABE12C9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456" y="2798385"/>
            <a:ext cx="10597729" cy="3283260"/>
          </a:xfrm>
        </p:spPr>
        <p:txBody>
          <a:bodyPr anchor="ctr">
            <a:normAutofit/>
          </a:bodyPr>
          <a:lstStyle/>
          <a:p>
            <a:r>
              <a:rPr lang="en-US" altLang="ko-KR" sz="2700"/>
              <a:t> false			(boolean) </a:t>
            </a:r>
          </a:p>
          <a:p>
            <a:r>
              <a:rPr lang="en-US" altLang="ko-KR" sz="2700"/>
              <a:t>  0 				(number)</a:t>
            </a:r>
          </a:p>
          <a:p>
            <a:r>
              <a:rPr lang="en-US" altLang="ko-KR" sz="2700"/>
              <a:t>  ‘’				(string. </a:t>
            </a:r>
            <a:r>
              <a:rPr lang="ko-KR" altLang="en-US" sz="2700"/>
              <a:t>빈 문자열</a:t>
            </a:r>
            <a:r>
              <a:rPr lang="en-US" altLang="ko-KR" sz="2700"/>
              <a:t>)</a:t>
            </a:r>
          </a:p>
          <a:p>
            <a:r>
              <a:rPr lang="en-US" altLang="ko-KR" sz="2700"/>
              <a:t>  undefined, null	(</a:t>
            </a:r>
            <a:r>
              <a:rPr lang="ko-KR" altLang="en-US" sz="2700"/>
              <a:t>다음 장에서 배울 것</a:t>
            </a:r>
            <a:r>
              <a:rPr lang="en-US" altLang="ko-KR" sz="2700"/>
              <a:t>.) </a:t>
            </a:r>
          </a:p>
          <a:p>
            <a:r>
              <a:rPr lang="ko-KR" altLang="en-US" sz="2700"/>
              <a:t>  빈 객체와 빈 배열은 </a:t>
            </a:r>
            <a:r>
              <a:rPr lang="en-US" altLang="ko-KR" sz="2700"/>
              <a:t>true</a:t>
            </a:r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1039090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922" y="453981"/>
            <a:ext cx="6675120" cy="1877811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FCDF6E4-D600-4566-B000-E3BF2F360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731520"/>
            <a:ext cx="6089904" cy="1426464"/>
          </a:xfrm>
        </p:spPr>
        <p:txBody>
          <a:bodyPr>
            <a:normAutofit/>
          </a:bodyPr>
          <a:lstStyle/>
          <a:p>
            <a:r>
              <a:rPr lang="ko-KR" altLang="en-US">
                <a:solidFill>
                  <a:srgbClr val="FFFFFF"/>
                </a:solidFill>
              </a:rPr>
              <a:t>여러 조건의 결합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77100" y="461737"/>
            <a:ext cx="2149361" cy="1870055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86B68C-84BC-4A6E-99D1-EE87483C1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73768" y="453155"/>
            <a:ext cx="2149358" cy="1878638"/>
          </a:xfrm>
          <a:prstGeom prst="rect">
            <a:avLst/>
          </a:prstGeom>
          <a:solidFill>
            <a:srgbClr val="A5A5A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920" y="2480956"/>
            <a:ext cx="11264206" cy="3918122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4EC21B-80F1-4196-B9B7-AE56C633AB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456" y="2798385"/>
            <a:ext cx="10597729" cy="3283260"/>
          </a:xfrm>
        </p:spPr>
        <p:txBody>
          <a:bodyPr anchor="ctr">
            <a:normAutofit/>
          </a:bodyPr>
          <a:lstStyle/>
          <a:p>
            <a:r>
              <a:rPr lang="ko-KR" altLang="en-US" sz="2700"/>
              <a:t>첫번째식 </a:t>
            </a:r>
            <a:r>
              <a:rPr lang="en-US" altLang="ko-KR" sz="2700"/>
              <a:t>|| </a:t>
            </a:r>
            <a:r>
              <a:rPr lang="ko-KR" altLang="en-US" sz="2700"/>
              <a:t>두번째식	</a:t>
            </a:r>
            <a:endParaRPr lang="en-US" altLang="ko-KR" sz="2700"/>
          </a:p>
          <a:p>
            <a:pPr lvl="1"/>
            <a:r>
              <a:rPr lang="ko-KR" altLang="en-US" sz="2700"/>
              <a:t>첫번째식이 </a:t>
            </a:r>
            <a:r>
              <a:rPr lang="en-US" altLang="ko-KR" sz="2700"/>
              <a:t>true</a:t>
            </a:r>
            <a:r>
              <a:rPr lang="ko-KR" altLang="en-US" sz="2700"/>
              <a:t>이거나</a:t>
            </a:r>
            <a:r>
              <a:rPr lang="en-US" altLang="ko-KR" sz="2700"/>
              <a:t>, </a:t>
            </a:r>
            <a:r>
              <a:rPr lang="ko-KR" altLang="en-US" sz="2700"/>
              <a:t>두번째식이 </a:t>
            </a:r>
            <a:r>
              <a:rPr lang="en-US" altLang="ko-KR" sz="2700"/>
              <a:t>true </a:t>
            </a:r>
            <a:r>
              <a:rPr lang="ko-KR" altLang="en-US" sz="2700"/>
              <a:t>면 실행</a:t>
            </a:r>
            <a:r>
              <a:rPr lang="en-US" altLang="ko-KR" sz="2700"/>
              <a:t> (or)</a:t>
            </a:r>
          </a:p>
          <a:p>
            <a:r>
              <a:rPr lang="ko-KR" altLang="en-US" sz="2700"/>
              <a:t>첫번째식 </a:t>
            </a:r>
            <a:r>
              <a:rPr lang="en-US" altLang="ko-KR" sz="2700"/>
              <a:t>&amp;&amp; </a:t>
            </a:r>
            <a:r>
              <a:rPr lang="ko-KR" altLang="en-US" sz="2700"/>
              <a:t>두번째식</a:t>
            </a:r>
            <a:endParaRPr lang="en-US" altLang="ko-KR" sz="2700"/>
          </a:p>
          <a:p>
            <a:pPr lvl="1"/>
            <a:r>
              <a:rPr lang="ko-KR" altLang="en-US" sz="2700"/>
              <a:t>첫번째식이 </a:t>
            </a:r>
            <a:r>
              <a:rPr lang="en-US" altLang="ko-KR" sz="2700"/>
              <a:t>true</a:t>
            </a:r>
            <a:r>
              <a:rPr lang="ko-KR" altLang="en-US" sz="2700"/>
              <a:t>이고</a:t>
            </a:r>
            <a:r>
              <a:rPr lang="en-US" altLang="ko-KR" sz="2700"/>
              <a:t>, </a:t>
            </a:r>
            <a:r>
              <a:rPr lang="ko-KR" altLang="en-US" sz="2700"/>
              <a:t>두번째식이 </a:t>
            </a:r>
            <a:r>
              <a:rPr lang="en-US" altLang="ko-KR" sz="2700"/>
              <a:t>true </a:t>
            </a:r>
            <a:r>
              <a:rPr lang="ko-KR" altLang="en-US" sz="2700"/>
              <a:t>면 실행</a:t>
            </a:r>
            <a:r>
              <a:rPr lang="en-US" altLang="ko-KR" sz="2700"/>
              <a:t> (and)</a:t>
            </a:r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248003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1045B59B-615E-4718-A150-42DE5D03E1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6CF29CD-38B8-4924-BA11-6D6051748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61518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84BEB83-4646-4426-ABA0-7AA8172D7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011" y="365760"/>
            <a:ext cx="10765410" cy="120726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ko-KR" alt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삼항연산자 </a:t>
            </a:r>
            <a:r>
              <a:rPr lang="en-US" altLang="ko-KR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? 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A8D504-AD9F-4992-8911-E16260BED9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68" y="4151616"/>
            <a:ext cx="12039532" cy="87286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76292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4B22E48-5B34-495C-87A6-2764ECF7A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ko-KR" altLang="en-US" sz="4000">
                <a:solidFill>
                  <a:srgbClr val="FFFFFF"/>
                </a:solidFill>
              </a:rPr>
              <a:t>핵심정리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161056-9A7E-4679-B10A-6C9CEA29DD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ko-KR" sz="2000"/>
              <a:t>==(2</a:t>
            </a:r>
            <a:r>
              <a:rPr lang="ko-KR" altLang="en-US" sz="2000"/>
              <a:t>개</a:t>
            </a:r>
            <a:r>
              <a:rPr lang="en-US" altLang="ko-KR" sz="2000"/>
              <a:t>)</a:t>
            </a:r>
            <a:r>
              <a:rPr lang="ko-KR" altLang="en-US" sz="2000"/>
              <a:t>를 쓰지 않고</a:t>
            </a:r>
            <a:r>
              <a:rPr lang="en-US" altLang="ko-KR" sz="2000"/>
              <a:t>, ===(3</a:t>
            </a:r>
            <a:r>
              <a:rPr lang="ko-KR" altLang="en-US" sz="2000"/>
              <a:t>개</a:t>
            </a:r>
            <a:r>
              <a:rPr lang="en-US" altLang="ko-KR" sz="2000"/>
              <a:t>)</a:t>
            </a:r>
            <a:r>
              <a:rPr lang="ko-KR" altLang="en-US" sz="2000"/>
              <a:t>만 쓴다</a:t>
            </a:r>
            <a:r>
              <a:rPr lang="en-US" altLang="ko-KR" sz="2000"/>
              <a:t>.</a:t>
            </a:r>
          </a:p>
          <a:p>
            <a:pPr marL="0" indent="0">
              <a:buNone/>
            </a:pPr>
            <a:r>
              <a:rPr lang="ko-KR" altLang="en-US" sz="2000"/>
              <a:t>조건이 맞으면 </a:t>
            </a:r>
            <a:r>
              <a:rPr lang="en-US" altLang="ko-KR" sz="2000"/>
              <a:t>if</a:t>
            </a:r>
            <a:r>
              <a:rPr lang="ko-KR" altLang="en-US" sz="2000"/>
              <a:t>문을 실행시키고</a:t>
            </a:r>
            <a:r>
              <a:rPr lang="en-US" altLang="ko-KR" sz="2000"/>
              <a:t>,</a:t>
            </a:r>
          </a:p>
          <a:p>
            <a:pPr marL="0" indent="0">
              <a:buNone/>
            </a:pPr>
            <a:r>
              <a:rPr lang="ko-KR" altLang="en-US" sz="2000"/>
              <a:t>조건이 틀리면 </a:t>
            </a:r>
            <a:r>
              <a:rPr lang="en-US" altLang="ko-KR" sz="2000"/>
              <a:t>else</a:t>
            </a:r>
            <a:r>
              <a:rPr lang="ko-KR" altLang="en-US" sz="2000"/>
              <a:t>를 실행시킨다</a:t>
            </a:r>
            <a:r>
              <a:rPr lang="en-US" altLang="ko-KR" sz="2000"/>
              <a:t>.</a:t>
            </a:r>
          </a:p>
          <a:p>
            <a:pPr marL="0" indent="0">
              <a:buNone/>
            </a:pPr>
            <a:r>
              <a:rPr lang="ko-KR" altLang="en-US" sz="2000"/>
              <a:t>조건문에서 </a:t>
            </a:r>
            <a:r>
              <a:rPr lang="en-US" altLang="ko-KR" sz="2000"/>
              <a:t>false</a:t>
            </a:r>
            <a:r>
              <a:rPr lang="ko-KR" altLang="en-US" sz="2000"/>
              <a:t>로 인식하는 것 </a:t>
            </a:r>
          </a:p>
          <a:p>
            <a:pPr marL="0" indent="0">
              <a:buNone/>
            </a:pPr>
            <a:r>
              <a:rPr lang="ko-KR" altLang="en-US" sz="2000"/>
              <a:t>    </a:t>
            </a:r>
            <a:r>
              <a:rPr lang="en-US" altLang="ko-KR" sz="2000"/>
              <a:t>false			(boolean) </a:t>
            </a:r>
          </a:p>
          <a:p>
            <a:pPr marL="0" indent="0">
              <a:buNone/>
            </a:pPr>
            <a:r>
              <a:rPr lang="en-US" altLang="ko-KR" sz="2000"/>
              <a:t>    0 				(number)</a:t>
            </a:r>
          </a:p>
          <a:p>
            <a:pPr marL="0" indent="0">
              <a:buNone/>
            </a:pPr>
            <a:r>
              <a:rPr lang="en-US" altLang="ko-KR" sz="2000"/>
              <a:t>    ‘’				(string. </a:t>
            </a:r>
            <a:r>
              <a:rPr lang="ko-KR" altLang="en-US" sz="2000"/>
              <a:t>빈 문자열</a:t>
            </a:r>
            <a:r>
              <a:rPr lang="en-US" altLang="ko-KR" sz="2000"/>
              <a:t>)</a:t>
            </a:r>
          </a:p>
          <a:p>
            <a:pPr marL="0" indent="0">
              <a:buNone/>
            </a:pPr>
            <a:r>
              <a:rPr lang="en-US" altLang="ko-KR" sz="2000"/>
              <a:t>    undefined, null	(</a:t>
            </a:r>
            <a:r>
              <a:rPr lang="ko-KR" altLang="en-US" sz="2000"/>
              <a:t>다음 장에서 배울 것</a:t>
            </a:r>
            <a:r>
              <a:rPr lang="en-US" altLang="ko-KR" sz="2000"/>
              <a:t>.)</a:t>
            </a:r>
          </a:p>
          <a:p>
            <a:pPr marL="0" indent="0">
              <a:buNone/>
            </a:pPr>
            <a:r>
              <a:rPr lang="ko-KR" altLang="en-US" sz="2000"/>
              <a:t>삼항연산자 </a:t>
            </a:r>
            <a:r>
              <a:rPr lang="en-US" altLang="ko-KR" sz="2000"/>
              <a:t>? : </a:t>
            </a:r>
            <a:r>
              <a:rPr lang="ko-KR" altLang="en-US" sz="2000"/>
              <a:t>는 조건문을 짧게 줄인 것이다</a:t>
            </a:r>
            <a:r>
              <a:rPr lang="en-US" altLang="ko-KR" sz="2000"/>
              <a:t>. </a:t>
            </a:r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42193260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</TotalTime>
  <Words>198</Words>
  <Application>Microsoft Office PowerPoint</Application>
  <PresentationFormat>와이드스크린</PresentationFormat>
  <Paragraphs>31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4. &gt; &lt; = if else || &amp;&amp; ? :</vt:lpstr>
      <vt:lpstr>비교연산자</vt:lpstr>
      <vt:lpstr>조건문</vt:lpstr>
      <vt:lpstr>조건문에서 false 인 경우</vt:lpstr>
      <vt:lpstr>여러 조건의 결합</vt:lpstr>
      <vt:lpstr>삼항연산자 ? :</vt:lpstr>
      <vt:lpstr>핵심정리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3. 자료형, 백틱, 비교연산자</dc:title>
  <dc:creator>이자룡</dc:creator>
  <cp:lastModifiedBy>이자룡</cp:lastModifiedBy>
  <cp:revision>21</cp:revision>
  <dcterms:created xsi:type="dcterms:W3CDTF">2021-06-03T07:09:34Z</dcterms:created>
  <dcterms:modified xsi:type="dcterms:W3CDTF">2021-06-04T11:13:27Z</dcterms:modified>
</cp:coreProperties>
</file>