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3086C-7645-4B3B-A944-6A6BC998B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2590E8-8418-4A96-96B4-9F851107F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B8200-B046-4357-8470-311D4234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C1FD0D-8EA1-4A3B-80FE-0F34E0EF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CC98A0-3C2D-4760-B37D-C6850681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45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24403-FE2A-470B-9F2C-D6B46818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70FC3-E966-4EEB-A33C-242CEAE33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06A9E-4922-45CC-93A1-FC34CE44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A8EC68-B50D-44B3-8E65-8F7B8DCC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4346A-7759-45FD-8407-2FB500C4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95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31DD82-6553-4275-82EA-8152C9495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6E7945-B786-4A57-A243-7403457CF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39E63-EB50-4910-80C0-DA67E163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C546-5AF3-4CE7-8BA9-D42107AF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F4153-ADAD-4C4C-AA82-30E7E3EE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41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A946B-CA2A-484D-9064-9A2FA6F2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FD8D0-FF11-4AF3-8D4C-9AC1FBEB0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5446E-54D5-4B70-84F8-778868B7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E03B2-4B4F-4D9C-BA2D-6C27E135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A5EEE-02A2-40E5-93FA-D9886038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74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38FA-40B7-47FE-9DE3-0465180F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567CB1-A002-4B5C-990E-CF23389AB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27543E-7F1A-4B20-A2C8-EAEAE9CC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67BC8-EC3E-4CB1-AD37-C00CCEBF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9EA68-4B43-4CD0-95F6-61B96DC3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4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ACCB3-B37C-4053-9232-6A1D24E2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22207-36E5-4B29-BFB2-407FEC83F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45DE28-C73B-46AF-B73E-64E94FF19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F86013-4635-4CF2-9D97-3D58B4C0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68956C-9ED6-4415-95CB-FA2CF9B1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DF3C23-437D-4919-AE3B-755A40FD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50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E1065-74BD-45DF-9AA6-1101D51D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F6FEF7-DB66-4F4A-A480-C6430F2A9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EAEC1-F199-4162-B090-5A2F979AC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1A176F-AB83-41F5-8E69-A2B126F67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7AB57C-F439-4E7A-8103-B1C6AEF84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67FE84-5AE0-4B9F-BD90-97DAF172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14A887-6FDA-4D0B-BF2B-E142A529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9C0550-6168-4108-9CD6-BC8CF430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25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18011-5B95-4176-B811-0D2A83A5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D339E3-A4A0-4871-AAE7-53670476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EEDD44-75B0-4530-A267-D7C59D86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A322CE-3DE7-4024-9B54-7E444B30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26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D4C536-1EA3-4957-8296-C22A221D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7B320E-0969-4BB2-B0A6-091AB5B5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7FD8D3-4C7A-4C30-A16D-0C2ADB3F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3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84712-9DE6-45ED-980F-366CD2FF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50EC3-B6CC-4751-BCE9-6E78F69F3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CDC37A-4CA6-4096-9B4C-63F0DD1D8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3EFE2F-66F7-4C4D-8DFA-C95FB9B0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5A717B-39EC-47E1-9499-607CBFFC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387633-9F3B-4955-84B3-8B3DBD89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53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2C2DD-2267-48B0-886B-12E5F320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272691-948B-47F5-B12A-2FDD49EF2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32D4C4-B333-4492-9E6F-9E3D27041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8D2204-ADED-4DDD-A6D0-E2523732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185AD6-AF48-45DD-AA64-CECF9175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8418BE-EB95-4421-8F94-8088DD8C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5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598515-3A31-4C8A-96E4-39DB077A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099FD1-4551-46A5-A535-39C86BC87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05E073-2D7B-4E60-A866-EA415D066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62DFE-251A-4BFB-BEAB-F1577EF2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4B15C-EA6F-446F-9ABB-DD352DBC1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26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EF29AC-F8A0-4A6D-80DB-C247D3646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097339"/>
            <a:ext cx="10011831" cy="2623885"/>
          </a:xfrm>
        </p:spPr>
        <p:txBody>
          <a:bodyPr anchor="ctr">
            <a:norm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5. </a:t>
            </a:r>
            <a:r>
              <a:rPr lang="ko-KR" altLang="en-US">
                <a:solidFill>
                  <a:schemeClr val="bg1"/>
                </a:solidFill>
              </a:rPr>
              <a:t>배열</a:t>
            </a:r>
            <a:r>
              <a:rPr lang="en-US" altLang="ko-KR">
                <a:solidFill>
                  <a:schemeClr val="bg1"/>
                </a:solidFill>
              </a:rPr>
              <a:t>(array)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36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4B6ECB93-D7FF-4F09-A8ED-D4588EE7C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6B7316-7C3C-48A0-983A-25D2D6B9B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변수 이름 짓기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0676F-91DE-4F36-AD10-D4D798618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76857"/>
            <a:ext cx="5015484" cy="3900106"/>
          </a:xfrm>
        </p:spPr>
        <p:txBody>
          <a:bodyPr anchor="ctr">
            <a:normAutofit/>
          </a:bodyPr>
          <a:lstStyle/>
          <a:p>
            <a:r>
              <a:rPr lang="ko-KR" altLang="en-US" sz="1700"/>
              <a:t>여러 개 단어를 이어서 지을 경우</a:t>
            </a:r>
            <a:endParaRPr lang="en-US" altLang="ko-KR" sz="1700"/>
          </a:p>
          <a:p>
            <a:pPr lvl="1"/>
            <a:r>
              <a:rPr lang="ko-KR" altLang="en-US" sz="1700"/>
              <a:t>맨 첫글자는 소문자</a:t>
            </a:r>
            <a:endParaRPr lang="en-US" altLang="ko-KR" sz="1700"/>
          </a:p>
          <a:p>
            <a:pPr lvl="1"/>
            <a:r>
              <a:rPr lang="ko-KR" altLang="en-US" sz="1700"/>
              <a:t>띄어쓰기하지말고 이어서 쓸 것</a:t>
            </a:r>
            <a:endParaRPr lang="en-US" altLang="ko-KR" sz="1700"/>
          </a:p>
          <a:p>
            <a:pPr lvl="1"/>
            <a:r>
              <a:rPr lang="ko-KR" altLang="en-US" sz="1700"/>
              <a:t>이어지는 단어의 첫글자는 대문자 사용</a:t>
            </a:r>
            <a:endParaRPr lang="en-US" altLang="ko-KR" sz="1700"/>
          </a:p>
          <a:p>
            <a:r>
              <a:rPr lang="ko-KR" altLang="en-US" sz="1700"/>
              <a:t>낙타처럼 보여서 낙타법</a:t>
            </a:r>
            <a:r>
              <a:rPr lang="en-US" altLang="ko-KR" sz="1700"/>
              <a:t>(camelCase) </a:t>
            </a:r>
            <a:r>
              <a:rPr lang="ko-KR" altLang="en-US" sz="1700"/>
              <a:t>라고 부름</a:t>
            </a:r>
            <a:endParaRPr lang="en-US" altLang="ko-KR" sz="1700"/>
          </a:p>
          <a:p>
            <a:pPr lvl="1"/>
            <a:r>
              <a:rPr lang="en-US" altLang="ko-KR" sz="1700"/>
              <a:t> ex)	days of week 	(x)</a:t>
            </a:r>
          </a:p>
          <a:p>
            <a:pPr marL="457200" lvl="1" indent="0">
              <a:buNone/>
            </a:pPr>
            <a:r>
              <a:rPr lang="en-US" altLang="ko-KR" sz="1700"/>
              <a:t>		days Of Week	(x)</a:t>
            </a:r>
          </a:p>
          <a:p>
            <a:pPr marL="457200" lvl="1" indent="0">
              <a:buNone/>
            </a:pPr>
            <a:r>
              <a:rPr lang="en-US" altLang="ko-KR" sz="1700"/>
              <a:t>		daysofweek	(x)</a:t>
            </a:r>
          </a:p>
          <a:p>
            <a:pPr marL="457200" lvl="1" indent="0">
              <a:buNone/>
            </a:pPr>
            <a:r>
              <a:rPr lang="en-US" altLang="ko-KR" sz="1700"/>
              <a:t>		days-of-week	(x)</a:t>
            </a:r>
          </a:p>
          <a:p>
            <a:pPr marL="457200" lvl="1" indent="0">
              <a:buNone/>
            </a:pPr>
            <a:r>
              <a:rPr lang="en-US" altLang="ko-KR" sz="1700"/>
              <a:t>		days_of_week	(x)</a:t>
            </a:r>
          </a:p>
          <a:p>
            <a:pPr marL="457200" lvl="1" indent="0">
              <a:buNone/>
            </a:pPr>
            <a:r>
              <a:rPr lang="en-US" altLang="ko-KR" sz="1700"/>
              <a:t>		DaysOfWeek	(x)</a:t>
            </a:r>
          </a:p>
          <a:p>
            <a:pPr marL="457200" lvl="1" indent="0">
              <a:buNone/>
            </a:pPr>
            <a:r>
              <a:rPr lang="en-US" altLang="ko-KR" sz="1700"/>
              <a:t>		daysOfWeek	(o)</a:t>
            </a:r>
            <a:endParaRPr lang="ko-KR" altLang="en-US" sz="170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B4095CCC-122A-4E24-B587-EAA64FAD7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82" b="3"/>
          <a:stretch/>
        </p:blipFill>
        <p:spPr>
          <a:xfrm>
            <a:off x="6335270" y="2276857"/>
            <a:ext cx="5015484" cy="39001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2110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BD663CC-EBD1-43B9-8D7C-319A125A8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542" y="643466"/>
            <a:ext cx="613891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2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ABB445-038C-4CC2-AE23-FCAC4ADA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/>
              <a:t>undefined vs null</a:t>
            </a:r>
            <a:endParaRPr lang="ko-KR" alt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8BBC0-A447-4D50-B72F-200A24F26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676939"/>
            <a:ext cx="10515600" cy="20640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5400"/>
              <a:t>undefined: </a:t>
            </a:r>
            <a:r>
              <a:rPr lang="ko-KR" altLang="en-US" sz="5400"/>
              <a:t>정의되지 않은 데이터</a:t>
            </a:r>
            <a:endParaRPr lang="en-US" altLang="ko-KR" sz="5400"/>
          </a:p>
          <a:p>
            <a:pPr marL="0" indent="0">
              <a:buNone/>
            </a:pPr>
            <a:endParaRPr lang="en-US" altLang="ko-KR" sz="5400"/>
          </a:p>
          <a:p>
            <a:pPr marL="0" indent="0">
              <a:buNone/>
            </a:pPr>
            <a:r>
              <a:rPr lang="en-US" altLang="ko-KR" sz="5400"/>
              <a:t>null: </a:t>
            </a:r>
            <a:r>
              <a:rPr lang="ko-KR" altLang="en-US" sz="5400"/>
              <a:t>개발자가 일부러 비워둔 값</a:t>
            </a:r>
            <a:endParaRPr lang="en-US" altLang="ko-KR" sz="5400"/>
          </a:p>
        </p:txBody>
      </p:sp>
    </p:spTree>
    <p:extLst>
      <p:ext uri="{BB962C8B-B14F-4D97-AF65-F5344CB8AC3E}">
        <p14:creationId xmlns:p14="http://schemas.microsoft.com/office/powerpoint/2010/main" val="403634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63A5AA-2867-4104-AF14-4952FA711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/>
              <a:t>핵심정리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410FFA-E207-4AE6-9008-8C0374FBC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ko-KR" altLang="en-US" sz="2200"/>
              <a:t>여러개의 데이터를 대괄호로 묶으면 배열</a:t>
            </a:r>
            <a:r>
              <a:rPr lang="en-US" altLang="ko-KR" sz="2200"/>
              <a:t>(array)</a:t>
            </a:r>
            <a:r>
              <a:rPr lang="ko-KR" altLang="en-US" sz="2200"/>
              <a:t>이다</a:t>
            </a:r>
            <a:r>
              <a:rPr lang="en-US" altLang="ko-KR" sz="2200"/>
              <a:t>.</a:t>
            </a:r>
          </a:p>
          <a:p>
            <a:r>
              <a:rPr lang="ko-KR" altLang="en-US" sz="2200"/>
              <a:t>배열의 접근은 인덱스</a:t>
            </a:r>
            <a:r>
              <a:rPr lang="en-US" altLang="ko-KR" sz="2200"/>
              <a:t>(index)</a:t>
            </a:r>
            <a:r>
              <a:rPr lang="ko-KR" altLang="en-US" sz="2200"/>
              <a:t>를 사용하며</a:t>
            </a:r>
            <a:r>
              <a:rPr lang="en-US" altLang="ko-KR" sz="2200"/>
              <a:t>, 0</a:t>
            </a:r>
            <a:r>
              <a:rPr lang="ko-KR" altLang="en-US" sz="2200"/>
              <a:t>부터 시작한다</a:t>
            </a:r>
            <a:r>
              <a:rPr lang="en-US" altLang="ko-KR" sz="2200"/>
              <a:t>.</a:t>
            </a:r>
          </a:p>
          <a:p>
            <a:r>
              <a:rPr lang="en-US" altLang="ko-KR" sz="2200"/>
              <a:t>undefined</a:t>
            </a:r>
            <a:r>
              <a:rPr lang="ko-KR" altLang="en-US" sz="2200"/>
              <a:t>는 정의되지 않은 것이고</a:t>
            </a:r>
            <a:r>
              <a:rPr lang="en-US" altLang="ko-KR" sz="2200"/>
              <a:t>, null</a:t>
            </a:r>
            <a:r>
              <a:rPr lang="ko-KR" altLang="en-US" sz="2200"/>
              <a:t>은 일부러 비운 것이다</a:t>
            </a:r>
            <a:r>
              <a:rPr lang="en-US" altLang="ko-KR" sz="2200"/>
              <a:t>.</a:t>
            </a:r>
          </a:p>
          <a:p>
            <a:r>
              <a:rPr lang="ko-KR" altLang="en-US" sz="2200"/>
              <a:t>배열의 요소는 </a:t>
            </a:r>
            <a:r>
              <a:rPr lang="en-US" altLang="ko-KR" sz="2200"/>
              <a:t>const</a:t>
            </a:r>
            <a:r>
              <a:rPr lang="ko-KR" altLang="en-US" sz="2200"/>
              <a:t>로 선언했더라도 변경하거나 추가할 수 있다</a:t>
            </a:r>
            <a:r>
              <a:rPr lang="en-US" altLang="ko-KR" sz="2200"/>
              <a:t>. </a:t>
            </a:r>
            <a:r>
              <a:rPr lang="ko-KR" altLang="en-US" sz="2200"/>
              <a:t>단</a:t>
            </a:r>
            <a:r>
              <a:rPr lang="en-US" altLang="ko-KR" sz="2200"/>
              <a:t>, </a:t>
            </a:r>
            <a:r>
              <a:rPr lang="ko-KR" altLang="en-US" sz="2200"/>
              <a:t>배열 자체를 바꿀 순 없다</a:t>
            </a:r>
            <a:r>
              <a:rPr lang="en-US" altLang="ko-KR" sz="2200"/>
              <a:t>.</a:t>
            </a:r>
          </a:p>
          <a:p>
            <a:r>
              <a:rPr lang="ko-KR" altLang="en-US" sz="2200"/>
              <a:t>변수 이름은 길게 지어도 좋으니</a:t>
            </a:r>
            <a:r>
              <a:rPr lang="en-US" altLang="ko-KR" sz="2200"/>
              <a:t>, </a:t>
            </a:r>
            <a:r>
              <a:rPr lang="ko-KR" altLang="en-US" sz="2200"/>
              <a:t>한눈에 알아볼 수 있도록 짓고</a:t>
            </a:r>
            <a:r>
              <a:rPr lang="en-US" altLang="ko-KR" sz="2200"/>
              <a:t>, </a:t>
            </a:r>
            <a:r>
              <a:rPr lang="ko-KR" altLang="en-US" sz="2200"/>
              <a:t>낙타법을 이용한다</a:t>
            </a:r>
            <a:r>
              <a:rPr lang="en-US" altLang="ko-KR" sz="2200"/>
              <a:t>.</a:t>
            </a:r>
            <a:endParaRPr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2421070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177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5. 배열(array)</vt:lpstr>
      <vt:lpstr>변수 이름 짓기</vt:lpstr>
      <vt:lpstr>PowerPoint 프레젠테이션</vt:lpstr>
      <vt:lpstr>undefined vs null</vt:lpstr>
      <vt:lpstr>핵심정리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자료형, 백틱, 비교연산자</dc:title>
  <dc:creator>이자룡</dc:creator>
  <cp:lastModifiedBy>이자룡</cp:lastModifiedBy>
  <cp:revision>26</cp:revision>
  <dcterms:created xsi:type="dcterms:W3CDTF">2021-06-03T07:09:34Z</dcterms:created>
  <dcterms:modified xsi:type="dcterms:W3CDTF">2021-06-04T06:25:46Z</dcterms:modified>
</cp:coreProperties>
</file>