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86C-7645-4B3B-A944-6A6BC998B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590E8-8418-4A96-96B4-9F851107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B8200-B046-4357-8470-311D4234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1FD0D-8EA1-4A3B-80FE-0F34E0E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C98A0-3C2D-4760-B37D-C685068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4403-FE2A-470B-9F2C-D6B4681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70FC3-E966-4EEB-A33C-242CEAE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06A9E-4922-45CC-93A1-FC34CE4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EC68-B50D-44B3-8E65-8F7B8DCC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4346A-7759-45FD-8407-2FB500C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1DD82-6553-4275-82EA-8152C9495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6E7945-B786-4A57-A243-7403457C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39E63-EB50-4910-80C0-DA67E16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C546-5AF3-4CE7-8BA9-D42107AF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F4153-ADAD-4C4C-AA82-30E7E3E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1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A946B-CA2A-484D-9064-9A2FA6F2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FD8D0-FF11-4AF3-8D4C-9AC1FBEB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5446E-54D5-4B70-84F8-778868B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E03B2-4B4F-4D9C-BA2D-6C27E135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A5EEE-02A2-40E5-93FA-D98860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38FA-40B7-47FE-9DE3-0465180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67CB1-A002-4B5C-990E-CF23389A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7543E-7F1A-4B20-A2C8-EAEAE9CC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67BC8-EC3E-4CB1-AD37-C00CCEBF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9EA68-4B43-4CD0-95F6-61B96DC3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ACCB3-B37C-4053-9232-6A1D24E2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2207-36E5-4B29-BFB2-407FEC83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DE28-C73B-46AF-B73E-64E94FF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86013-4635-4CF2-9D97-3D58B4C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956C-9ED6-4415-95CB-FA2CF9B1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F3C23-437D-4919-AE3B-755A40FD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1065-74BD-45DF-9AA6-1101D51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6FEF7-DB66-4F4A-A480-C6430F2A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AEC1-F199-4162-B090-5A2F979A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176F-AB83-41F5-8E69-A2B126F6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AB57C-F439-4E7A-8103-B1C6AEF8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7FE84-5AE0-4B9F-BD90-97DAF17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4A887-6FDA-4D0B-BF2B-E142A529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9C0550-6168-4108-9CD6-BC8CF430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18011-5B95-4176-B811-0D2A83A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339E3-A4A0-4871-AAE7-5367047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EDD44-75B0-4530-A267-D7C59D8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322CE-3DE7-4024-9B54-7E444B3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4C536-1EA3-4957-8296-C22A221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7B320E-0969-4BB2-B0A6-091AB5B5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FD8D3-4C7A-4C30-A16D-0C2ADB3F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4712-9DE6-45ED-980F-366CD2FF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0EC3-B6CC-4751-BCE9-6E78F69F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C37A-4CA6-4096-9B4C-63F0DD1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EFE2F-66F7-4C4D-8DFA-C95FB9B0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717B-39EC-47E1-9499-607CBF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87633-9F3B-4955-84B3-8B3DBD8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3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C2DD-2267-48B0-886B-12E5F320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272691-948B-47F5-B12A-2FDD49E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D4C4-B333-4492-9E6F-9E3D2704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D2204-ADED-4DDD-A6D0-E252373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5AD6-AF48-45DD-AA64-CECF9175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418BE-EB95-4421-8F94-8088DD8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8515-3A31-4C8A-96E4-39DB077A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99FD1-4551-46A5-A535-39C86BC8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5E073-2D7B-4E60-A866-EA415D06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20F3-4B9A-4317-8AC7-1AF83F276DCC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2DFE-251A-4BFB-BEAB-F1577EF2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B15C-EA6F-446F-9ABB-DD352DBC1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1E10-5604-4B12-91C7-62FA99995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F29AC-F8A0-4A6D-80DB-C247D364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6-1. </a:t>
            </a:r>
            <a:r>
              <a:rPr lang="ko-KR" altLang="en-US">
                <a:solidFill>
                  <a:schemeClr val="bg1"/>
                </a:solidFill>
              </a:rPr>
              <a:t>객체</a:t>
            </a:r>
            <a:r>
              <a:rPr lang="en-US" altLang="ko-KR">
                <a:solidFill>
                  <a:schemeClr val="bg1"/>
                </a:solidFill>
              </a:rPr>
              <a:t>(object)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236A00-BFF2-41A5-9DCA-E7E2FE80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객체</a:t>
            </a:r>
            <a:r>
              <a:rPr lang="en-US" altLang="ko-KR" sz="5400"/>
              <a:t>(object)</a:t>
            </a:r>
            <a:endParaRPr lang="ko-KR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C06AE77-898A-4705-9280-817581C8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/>
              <a:t>키</a:t>
            </a:r>
            <a:r>
              <a:rPr lang="en-US" altLang="ko-KR"/>
              <a:t>(key)</a:t>
            </a:r>
            <a:r>
              <a:rPr lang="ko-KR" altLang="en-US"/>
              <a:t>와 값</a:t>
            </a:r>
            <a:r>
              <a:rPr lang="en-US" altLang="ko-KR"/>
              <a:t>(value)</a:t>
            </a:r>
            <a:r>
              <a:rPr lang="ko-KR" altLang="en-US"/>
              <a:t>으로 이루어진 프로퍼티</a:t>
            </a:r>
            <a:r>
              <a:rPr lang="en-US" altLang="ko-KR"/>
              <a:t>(property)</a:t>
            </a:r>
            <a:r>
              <a:rPr lang="ko-KR" altLang="en-US"/>
              <a:t>의 모음</a:t>
            </a:r>
            <a:endParaRPr lang="en-US" altLang="ko-KR"/>
          </a:p>
          <a:p>
            <a:r>
              <a:rPr lang="ko-KR" altLang="en-US"/>
              <a:t>데이터에 키를 붙여놓은것들의 모음</a:t>
            </a:r>
            <a:endParaRPr lang="en-US" altLang="ko-KR"/>
          </a:p>
          <a:p>
            <a:r>
              <a:rPr lang="ko-KR" altLang="en-US"/>
              <a:t>중괄호 </a:t>
            </a:r>
            <a:r>
              <a:rPr lang="en-US" altLang="ko-KR"/>
              <a:t>{ } </a:t>
            </a:r>
            <a:r>
              <a:rPr lang="ko-KR" altLang="en-US"/>
              <a:t>로 프로퍼티들을 묶는다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8B4154-C4EC-44ED-9A6D-B8C74C0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핵심정리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9DE50-FBDD-41D3-A8C2-E56FF469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 sz="2200"/>
              <a:t>객체는 키</a:t>
            </a:r>
            <a:r>
              <a:rPr lang="en-US" altLang="ko-KR" sz="2200"/>
              <a:t>(key)</a:t>
            </a:r>
            <a:r>
              <a:rPr lang="ko-KR" altLang="en-US" sz="2200"/>
              <a:t>와 값</a:t>
            </a:r>
            <a:r>
              <a:rPr lang="en-US" altLang="ko-KR" sz="2200"/>
              <a:t>(value)</a:t>
            </a:r>
            <a:r>
              <a:rPr lang="ko-KR" altLang="en-US" sz="2200"/>
              <a:t>으로 이루어진 프로퍼티</a:t>
            </a:r>
            <a:r>
              <a:rPr lang="en-US" altLang="ko-KR" sz="2200"/>
              <a:t>(property)</a:t>
            </a:r>
            <a:r>
              <a:rPr lang="ko-KR" altLang="en-US" sz="2200"/>
              <a:t>의 집합</a:t>
            </a:r>
            <a:endParaRPr lang="en-US" altLang="ko-KR" sz="2200"/>
          </a:p>
          <a:p>
            <a:r>
              <a:rPr lang="ko-KR" altLang="en-US" sz="2200"/>
              <a:t>중괄호 </a:t>
            </a:r>
            <a:r>
              <a:rPr lang="en-US" altLang="ko-KR" sz="2200"/>
              <a:t>{ } </a:t>
            </a:r>
            <a:r>
              <a:rPr lang="ko-KR" altLang="en-US" sz="2200"/>
              <a:t>로 프로퍼티들을 묶는다</a:t>
            </a:r>
            <a:r>
              <a:rPr lang="en-US" altLang="ko-KR" sz="2200"/>
              <a:t>.</a:t>
            </a:r>
          </a:p>
          <a:p>
            <a:r>
              <a:rPr lang="ko-KR" altLang="en-US" sz="2200"/>
              <a:t>프로퍼티는 콤마</a:t>
            </a:r>
            <a:r>
              <a:rPr lang="en-US" altLang="ko-KR" sz="2200"/>
              <a:t>( , )</a:t>
            </a:r>
            <a:r>
              <a:rPr lang="ko-KR" altLang="en-US" sz="2200"/>
              <a:t>로 구분한다</a:t>
            </a:r>
            <a:r>
              <a:rPr lang="en-US" altLang="ko-KR" sz="2200"/>
              <a:t>.</a:t>
            </a:r>
          </a:p>
          <a:p>
            <a:r>
              <a:rPr lang="ko-KR" altLang="en-US" sz="2200"/>
              <a:t>객체는 순서가 없다</a:t>
            </a:r>
            <a:r>
              <a:rPr lang="en-US" altLang="ko-KR" sz="2200"/>
              <a:t>. </a:t>
            </a:r>
            <a:r>
              <a:rPr lang="ko-KR" altLang="en-US" sz="2200"/>
              <a:t>데이터에 접근할때는 인덱스가 아닌</a:t>
            </a:r>
            <a:r>
              <a:rPr lang="en-US" altLang="ko-KR" sz="2200"/>
              <a:t>, </a:t>
            </a:r>
            <a:r>
              <a:rPr lang="ko-KR" altLang="en-US" sz="2200"/>
              <a:t>마침표</a:t>
            </a:r>
            <a:r>
              <a:rPr lang="en-US" altLang="ko-KR" sz="2200"/>
              <a:t>( . )</a:t>
            </a:r>
            <a:r>
              <a:rPr lang="ko-KR" altLang="en-US" sz="2200"/>
              <a:t>를 사용한다</a:t>
            </a:r>
            <a:r>
              <a:rPr lang="en-US" altLang="ko-KR" sz="2200"/>
              <a:t>.</a:t>
            </a:r>
          </a:p>
          <a:p>
            <a:r>
              <a:rPr lang="ko-KR" altLang="en-US" sz="2200"/>
              <a:t>객체의 프로퍼티는 </a:t>
            </a:r>
            <a:r>
              <a:rPr lang="en-US" altLang="ko-KR" sz="2200"/>
              <a:t>const</a:t>
            </a:r>
            <a:r>
              <a:rPr lang="ko-KR" altLang="en-US" sz="2200"/>
              <a:t>로 선언되었더라도 바꿀 수 있으나</a:t>
            </a:r>
            <a:r>
              <a:rPr lang="en-US" altLang="ko-KR" sz="2200"/>
              <a:t>, </a:t>
            </a:r>
            <a:r>
              <a:rPr lang="ko-KR" altLang="en-US" sz="2200"/>
              <a:t>객체 자체를 바꾸진 못한다</a:t>
            </a:r>
            <a:r>
              <a:rPr lang="en-US" altLang="ko-KR" sz="2200"/>
              <a:t>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25626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101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6-1. 객체(object)</vt:lpstr>
      <vt:lpstr>객체(object)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자료형, 백틱, 비교연산자</dc:title>
  <dc:creator>이자룡</dc:creator>
  <cp:lastModifiedBy>이자룡</cp:lastModifiedBy>
  <cp:revision>30</cp:revision>
  <dcterms:created xsi:type="dcterms:W3CDTF">2021-06-03T07:09:34Z</dcterms:created>
  <dcterms:modified xsi:type="dcterms:W3CDTF">2021-06-04T07:28:49Z</dcterms:modified>
</cp:coreProperties>
</file>