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7. </a:t>
            </a:r>
            <a:r>
              <a:rPr lang="ko-KR" altLang="en-US">
                <a:solidFill>
                  <a:schemeClr val="bg1"/>
                </a:solidFill>
              </a:rPr>
              <a:t>함수</a:t>
            </a:r>
            <a:r>
              <a:rPr lang="en-US" altLang="ko-KR">
                <a:solidFill>
                  <a:schemeClr val="bg1"/>
                </a:solidFill>
              </a:rPr>
              <a:t>(function) </a:t>
            </a:r>
            <a:r>
              <a:rPr lang="ko-KR" altLang="en-US">
                <a:solidFill>
                  <a:schemeClr val="bg1"/>
                </a:solidFill>
              </a:rPr>
              <a:t>기본이론</a:t>
            </a:r>
            <a:r>
              <a:rPr lang="en-US" altLang="ko-KR">
                <a:solidFill>
                  <a:schemeClr val="bg1"/>
                </a:solidFill>
              </a:rPr>
              <a:t> 1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- with TS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9F479-9150-49BA-8626-C526469B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  <a:r>
              <a:rPr lang="en-US" altLang="ko-KR"/>
              <a:t>(function)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B50C7-156B-4DCD-BF25-AC3609A1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수학에서의 함수와는 다르다</a:t>
            </a:r>
            <a:r>
              <a:rPr lang="en-US" altLang="ko-KR"/>
              <a:t>!</a:t>
            </a:r>
          </a:p>
          <a:p>
            <a:r>
              <a:rPr lang="ko-KR" altLang="en-US"/>
              <a:t>함수는 </a:t>
            </a:r>
            <a:r>
              <a:rPr lang="en-US" altLang="ko-KR"/>
              <a:t>‘</a:t>
            </a:r>
            <a:r>
              <a:rPr lang="ko-KR" altLang="en-US"/>
              <a:t>기능</a:t>
            </a:r>
            <a:r>
              <a:rPr lang="en-US" altLang="ko-KR"/>
              <a:t>’ </a:t>
            </a:r>
            <a:r>
              <a:rPr lang="ko-KR" altLang="en-US"/>
              <a:t>을 가진</a:t>
            </a:r>
            <a:r>
              <a:rPr lang="en-US" altLang="ko-KR"/>
              <a:t>, ‘</a:t>
            </a:r>
            <a:r>
              <a:rPr lang="ko-KR" altLang="en-US"/>
              <a:t>재사용</a:t>
            </a:r>
            <a:r>
              <a:rPr lang="en-US" altLang="ko-KR"/>
              <a:t>’ </a:t>
            </a:r>
            <a:r>
              <a:rPr lang="ko-KR" altLang="en-US"/>
              <a:t>가능한 </a:t>
            </a:r>
            <a:r>
              <a:rPr lang="en-US" altLang="ko-KR"/>
              <a:t>‘</a:t>
            </a:r>
            <a:r>
              <a:rPr lang="ko-KR" altLang="en-US"/>
              <a:t>도구</a:t>
            </a:r>
            <a:r>
              <a:rPr lang="en-US" altLang="ko-KR"/>
              <a:t>’ </a:t>
            </a:r>
            <a:r>
              <a:rPr lang="ko-KR" altLang="en-US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63308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8E9BE81-7DEB-4EF3-B358-85B5BF6C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0" y="80474"/>
            <a:ext cx="11535920" cy="64882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46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635791E8-7C0A-48FE-BE70-BF4DCE2C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1" y="279918"/>
            <a:ext cx="11663897" cy="52717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55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C91C7361-A878-40BA-B7CF-11C8DC01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6" y="0"/>
            <a:ext cx="11413412" cy="641937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123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543720D0-C9D8-4AE9-A6FB-FDA54D81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" y="0"/>
            <a:ext cx="11695590" cy="65780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46A424E4-05A4-42C8-9AE7-764BFC82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87" y="5748866"/>
            <a:ext cx="9328680" cy="82921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5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>
            <a:extLst>
              <a:ext uri="{FF2B5EF4-FFF2-40B4-BE49-F238E27FC236}">
                <a16:creationId xmlns:a16="http://schemas.microsoft.com/office/drawing/2014/main" id="{2302F875-4EB0-47BA-92E1-42139D34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87" y="5748866"/>
            <a:ext cx="9328680" cy="8292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21C422-9614-4D9F-8EF0-EAC4CD8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3" y="1138333"/>
            <a:ext cx="10583134" cy="39502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124CC9-7FE6-467C-8491-020B6D513D35}"/>
              </a:ext>
            </a:extLst>
          </p:cNvPr>
          <p:cNvSpPr/>
          <p:nvPr/>
        </p:nvSpPr>
        <p:spPr>
          <a:xfrm>
            <a:off x="653143" y="802433"/>
            <a:ext cx="11038114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0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>
            <a:extLst>
              <a:ext uri="{FF2B5EF4-FFF2-40B4-BE49-F238E27FC236}">
                <a16:creationId xmlns:a16="http://schemas.microsoft.com/office/drawing/2014/main" id="{2302F875-4EB0-47BA-92E1-42139D34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87" y="5748866"/>
            <a:ext cx="9328680" cy="8292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21C422-9614-4D9F-8EF0-EAC4CD8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3" y="1138333"/>
            <a:ext cx="10583134" cy="39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9B0A5E-307C-4B6D-A74A-F82D2B89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핵심정리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40FEB-A9E1-4823-8F56-6808DA68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ko-KR" altLang="en-US" sz="2200"/>
              <a:t>수학적 함수와 프로그래밍의 함수는 다른 단어</a:t>
            </a:r>
          </a:p>
          <a:p>
            <a:r>
              <a:rPr lang="ko-KR" altLang="en-US" sz="2200"/>
              <a:t>프로그래밍의 함수</a:t>
            </a:r>
            <a:r>
              <a:rPr lang="en-US" altLang="ko-KR" sz="2200"/>
              <a:t>: ‘</a:t>
            </a:r>
            <a:r>
              <a:rPr lang="ko-KR" altLang="en-US" sz="2200"/>
              <a:t>기능’을 가진</a:t>
            </a:r>
            <a:r>
              <a:rPr lang="en-US" altLang="ko-KR" sz="2200"/>
              <a:t>, ‘</a:t>
            </a:r>
            <a:r>
              <a:rPr lang="ko-KR" altLang="en-US" sz="2200"/>
              <a:t>재사용’가능한 ‘도구’</a:t>
            </a:r>
          </a:p>
          <a:p>
            <a:r>
              <a:rPr lang="ko-KR" altLang="en-US" sz="2200"/>
              <a:t>함수는 미리 만들어놨다가 필요할 때 호출해서 사용 </a:t>
            </a:r>
          </a:p>
          <a:p>
            <a:r>
              <a:rPr lang="ko-KR" altLang="en-US" sz="2200"/>
              <a:t>함수 이름은 동사</a:t>
            </a:r>
            <a:r>
              <a:rPr lang="en-US" altLang="ko-KR" sz="2200"/>
              <a:t>+</a:t>
            </a:r>
            <a:r>
              <a:rPr lang="ko-KR" altLang="en-US" sz="2200"/>
              <a:t>명사 로 짓는다</a:t>
            </a:r>
          </a:p>
          <a:p>
            <a:r>
              <a:rPr lang="ko-KR" altLang="en-US" sz="2200"/>
              <a:t>사용자는 인자</a:t>
            </a:r>
            <a:r>
              <a:rPr lang="en-US" altLang="ko-KR" sz="2200"/>
              <a:t>(argument)</a:t>
            </a:r>
            <a:r>
              <a:rPr lang="ko-KR" altLang="en-US" sz="2200"/>
              <a:t>를 입력해 함수로 보냄 </a:t>
            </a:r>
          </a:p>
          <a:p>
            <a:r>
              <a:rPr lang="ko-KR" altLang="en-US" sz="2200"/>
              <a:t>함수 사용자는 함수 사용법만 알고 있으면 됨</a:t>
            </a:r>
            <a:endParaRPr lang="en-US" altLang="ko-KR" sz="2200"/>
          </a:p>
          <a:p>
            <a:r>
              <a:rPr lang="en-US" altLang="ko-KR" sz="2200"/>
              <a:t>TypeScript</a:t>
            </a:r>
            <a:r>
              <a:rPr lang="ko-KR" altLang="en-US" sz="2200"/>
              <a:t>에선</a:t>
            </a:r>
            <a:r>
              <a:rPr lang="en-US" altLang="ko-KR" sz="2200"/>
              <a:t>, </a:t>
            </a:r>
            <a:r>
              <a:rPr lang="ko-KR" altLang="en-US" sz="2200"/>
              <a:t>함수의 </a:t>
            </a:r>
            <a:r>
              <a:rPr lang="en-US" altLang="ko-KR" sz="2200"/>
              <a:t>parameter </a:t>
            </a:r>
            <a:r>
              <a:rPr lang="ko-KR" altLang="en-US" sz="2200"/>
              <a:t>타입을 지정해야함</a:t>
            </a:r>
          </a:p>
        </p:txBody>
      </p:sp>
    </p:spTree>
    <p:extLst>
      <p:ext uri="{BB962C8B-B14F-4D97-AF65-F5344CB8AC3E}">
        <p14:creationId xmlns:p14="http://schemas.microsoft.com/office/powerpoint/2010/main" val="319207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95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7. 함수(function) 기본이론 1 - with TS</vt:lpstr>
      <vt:lpstr>함수(function)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39</cp:revision>
  <dcterms:created xsi:type="dcterms:W3CDTF">2021-06-03T07:09:34Z</dcterms:created>
  <dcterms:modified xsi:type="dcterms:W3CDTF">2021-06-04T13:45:12Z</dcterms:modified>
</cp:coreProperties>
</file>