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F9F52-2E90-49B5-89AF-9F8C85246CF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E8052B-4E01-4226-B57F-F3DB6D3E3C07}">
      <dgm:prSet/>
      <dgm:spPr/>
      <dgm:t>
        <a:bodyPr/>
        <a:lstStyle/>
        <a:p>
          <a:r>
            <a:rPr lang="ko-KR"/>
            <a:t>지역변수</a:t>
          </a:r>
          <a:r>
            <a:rPr lang="en-US"/>
            <a:t>: </a:t>
          </a:r>
          <a:r>
            <a:rPr lang="ko-KR"/>
            <a:t>함수 안에서 복사해 쓰는 변수</a:t>
          </a:r>
          <a:r>
            <a:rPr lang="en-US"/>
            <a:t>. </a:t>
          </a:r>
          <a:r>
            <a:rPr lang="ko-KR"/>
            <a:t>함수 바깥에 영향을 미치지 않는다</a:t>
          </a:r>
          <a:r>
            <a:rPr lang="en-US"/>
            <a:t>.</a:t>
          </a:r>
        </a:p>
      </dgm:t>
    </dgm:pt>
    <dgm:pt modelId="{FC45E5C3-9FF7-49F4-BCF4-986861739516}" type="parTrans" cxnId="{742F20C8-E782-43F8-8BEC-FFE724E02ED8}">
      <dgm:prSet/>
      <dgm:spPr/>
      <dgm:t>
        <a:bodyPr/>
        <a:lstStyle/>
        <a:p>
          <a:endParaRPr lang="en-US"/>
        </a:p>
      </dgm:t>
    </dgm:pt>
    <dgm:pt modelId="{CA6BFCFF-4E2B-4D5F-BF4F-0DC81F13DA9C}" type="sibTrans" cxnId="{742F20C8-E782-43F8-8BEC-FFE724E02ED8}">
      <dgm:prSet/>
      <dgm:spPr/>
      <dgm:t>
        <a:bodyPr/>
        <a:lstStyle/>
        <a:p>
          <a:endParaRPr lang="en-US"/>
        </a:p>
      </dgm:t>
    </dgm:pt>
    <dgm:pt modelId="{77EBA8DB-7D0A-45BE-942C-F5646B28B75D}">
      <dgm:prSet/>
      <dgm:spPr/>
      <dgm:t>
        <a:bodyPr/>
        <a:lstStyle/>
        <a:p>
          <a:r>
            <a:rPr lang="ko-KR"/>
            <a:t>전역변수</a:t>
          </a:r>
          <a:r>
            <a:rPr lang="en-US"/>
            <a:t>: </a:t>
          </a:r>
          <a:r>
            <a:rPr lang="ko-KR"/>
            <a:t>함수 바깥에서 선언한 변수</a:t>
          </a:r>
          <a:r>
            <a:rPr lang="en-US"/>
            <a:t>. </a:t>
          </a:r>
          <a:r>
            <a:rPr lang="ko-KR"/>
            <a:t>함수 안에서 선언한 적이 없어도 함수 안에서 쓸 수 있다</a:t>
          </a:r>
          <a:r>
            <a:rPr lang="en-US"/>
            <a:t>.</a:t>
          </a:r>
        </a:p>
      </dgm:t>
    </dgm:pt>
    <dgm:pt modelId="{1E9CC42F-0B18-4C32-AB27-F73D5254B1FA}" type="parTrans" cxnId="{DB7008BF-8AD0-4480-A952-41874DAC6B92}">
      <dgm:prSet/>
      <dgm:spPr/>
      <dgm:t>
        <a:bodyPr/>
        <a:lstStyle/>
        <a:p>
          <a:endParaRPr lang="en-US"/>
        </a:p>
      </dgm:t>
    </dgm:pt>
    <dgm:pt modelId="{E24BE163-7866-4049-8EBC-FA7F00A35166}" type="sibTrans" cxnId="{DB7008BF-8AD0-4480-A952-41874DAC6B92}">
      <dgm:prSet/>
      <dgm:spPr/>
      <dgm:t>
        <a:bodyPr/>
        <a:lstStyle/>
        <a:p>
          <a:endParaRPr lang="en-US"/>
        </a:p>
      </dgm:t>
    </dgm:pt>
    <dgm:pt modelId="{3085E1A4-D1A8-4084-9929-BE8030C68CE5}">
      <dgm:prSet/>
      <dgm:spPr/>
      <dgm:t>
        <a:bodyPr/>
        <a:lstStyle/>
        <a:p>
          <a:r>
            <a:rPr lang="ko-KR"/>
            <a:t>그러나</a:t>
          </a:r>
          <a:r>
            <a:rPr lang="en-US"/>
            <a:t>, </a:t>
          </a:r>
          <a:r>
            <a:rPr lang="ko-KR"/>
            <a:t>객체와 배열은 함수 안으로 가져오더라도 전역변수이므로</a:t>
          </a:r>
          <a:r>
            <a:rPr lang="en-US"/>
            <a:t>, </a:t>
          </a:r>
          <a:r>
            <a:rPr lang="ko-KR"/>
            <a:t>함수의 파라미터로 쓸 땐 매우 조심해야한다</a:t>
          </a:r>
          <a:r>
            <a:rPr lang="en-US"/>
            <a:t>.</a:t>
          </a:r>
        </a:p>
      </dgm:t>
    </dgm:pt>
    <dgm:pt modelId="{6FBB423C-B2CB-4E7C-AE9C-250A21BF0763}" type="parTrans" cxnId="{70730A60-B186-4E09-B8C9-0BCDE7A5258F}">
      <dgm:prSet/>
      <dgm:spPr/>
      <dgm:t>
        <a:bodyPr/>
        <a:lstStyle/>
        <a:p>
          <a:endParaRPr lang="en-US"/>
        </a:p>
      </dgm:t>
    </dgm:pt>
    <dgm:pt modelId="{5F4E4A0D-E398-44CD-8CEE-74D0CBA4E2FF}" type="sibTrans" cxnId="{70730A60-B186-4E09-B8C9-0BCDE7A5258F}">
      <dgm:prSet/>
      <dgm:spPr/>
      <dgm:t>
        <a:bodyPr/>
        <a:lstStyle/>
        <a:p>
          <a:endParaRPr lang="en-US"/>
        </a:p>
      </dgm:t>
    </dgm:pt>
    <dgm:pt modelId="{3FC921C5-C9A9-4AF5-BA73-81E1264C8147}">
      <dgm:prSet/>
      <dgm:spPr/>
      <dgm:t>
        <a:bodyPr/>
        <a:lstStyle/>
        <a:p>
          <a:r>
            <a:rPr lang="ko-KR"/>
            <a:t>코드에서 같은 이름으로 쓰였더라도 사실은 완전히 다른 것을 의미할 수 있다</a:t>
          </a:r>
          <a:r>
            <a:rPr lang="en-US"/>
            <a:t>. </a:t>
          </a:r>
        </a:p>
      </dgm:t>
    </dgm:pt>
    <dgm:pt modelId="{26BF2257-3496-4307-9BAA-D827FF87FBF2}" type="parTrans" cxnId="{BDA0D5F3-2E1E-44A2-8334-6C01D56AFD7D}">
      <dgm:prSet/>
      <dgm:spPr/>
      <dgm:t>
        <a:bodyPr/>
        <a:lstStyle/>
        <a:p>
          <a:endParaRPr lang="en-US"/>
        </a:p>
      </dgm:t>
    </dgm:pt>
    <dgm:pt modelId="{056CE565-527A-4D30-B5FF-C0E02031D7D5}" type="sibTrans" cxnId="{BDA0D5F3-2E1E-44A2-8334-6C01D56AFD7D}">
      <dgm:prSet/>
      <dgm:spPr/>
      <dgm:t>
        <a:bodyPr/>
        <a:lstStyle/>
        <a:p>
          <a:endParaRPr lang="en-US"/>
        </a:p>
      </dgm:t>
    </dgm:pt>
    <dgm:pt modelId="{C5BD58F0-7931-415C-A421-CF31195B87F7}">
      <dgm:prSet/>
      <dgm:spPr/>
      <dgm:t>
        <a:bodyPr/>
        <a:lstStyle/>
        <a:p>
          <a:r>
            <a:rPr lang="en-US"/>
            <a:t>TypeScript</a:t>
          </a:r>
          <a:r>
            <a:rPr lang="ko-KR"/>
            <a:t>에선 선택사항으로 </a:t>
          </a:r>
          <a:r>
            <a:rPr lang="en-US"/>
            <a:t>return </a:t>
          </a:r>
          <a:r>
            <a:rPr lang="ko-KR"/>
            <a:t>의 타입을 지정할 수 있다</a:t>
          </a:r>
          <a:r>
            <a:rPr lang="en-US"/>
            <a:t>. </a:t>
          </a:r>
        </a:p>
      </dgm:t>
    </dgm:pt>
    <dgm:pt modelId="{77D7FCEE-FCD9-4684-BF5A-40B11653000D}" type="parTrans" cxnId="{4DCF4884-6872-4CA0-84D7-184597825388}">
      <dgm:prSet/>
      <dgm:spPr/>
      <dgm:t>
        <a:bodyPr/>
        <a:lstStyle/>
        <a:p>
          <a:endParaRPr lang="en-US"/>
        </a:p>
      </dgm:t>
    </dgm:pt>
    <dgm:pt modelId="{B25D2847-562C-4F87-AB59-2003380E5526}" type="sibTrans" cxnId="{4DCF4884-6872-4CA0-84D7-184597825388}">
      <dgm:prSet/>
      <dgm:spPr/>
      <dgm:t>
        <a:bodyPr/>
        <a:lstStyle/>
        <a:p>
          <a:endParaRPr lang="en-US"/>
        </a:p>
      </dgm:t>
    </dgm:pt>
    <dgm:pt modelId="{6066E357-3D7B-452C-82BC-F6F4C60ADED4}">
      <dgm:prSet/>
      <dgm:spPr/>
      <dgm:t>
        <a:bodyPr/>
        <a:lstStyle/>
        <a:p>
          <a:r>
            <a:rPr lang="ko-KR"/>
            <a:t>경우에 따라선</a:t>
          </a:r>
          <a:r>
            <a:rPr lang="en-US"/>
            <a:t>, parameter </a:t>
          </a:r>
          <a:r>
            <a:rPr lang="ko-KR"/>
            <a:t>또는 </a:t>
          </a:r>
          <a:r>
            <a:rPr lang="en-US"/>
            <a:t>return </a:t>
          </a:r>
          <a:r>
            <a:rPr lang="ko-KR"/>
            <a:t>이 필요없는 함수를 만들 수도 있다</a:t>
          </a:r>
          <a:r>
            <a:rPr lang="en-US"/>
            <a:t>.</a:t>
          </a:r>
        </a:p>
      </dgm:t>
    </dgm:pt>
    <dgm:pt modelId="{0AEBB0E3-B291-404B-9933-187766AAC713}" type="parTrans" cxnId="{00F17527-C937-4FB2-A127-FDD8A061CCFB}">
      <dgm:prSet/>
      <dgm:spPr/>
      <dgm:t>
        <a:bodyPr/>
        <a:lstStyle/>
        <a:p>
          <a:endParaRPr lang="en-US"/>
        </a:p>
      </dgm:t>
    </dgm:pt>
    <dgm:pt modelId="{8D05C21D-A079-4B54-9153-241CC958C7A3}" type="sibTrans" cxnId="{00F17527-C937-4FB2-A127-FDD8A061CCFB}">
      <dgm:prSet/>
      <dgm:spPr/>
      <dgm:t>
        <a:bodyPr/>
        <a:lstStyle/>
        <a:p>
          <a:endParaRPr lang="en-US"/>
        </a:p>
      </dgm:t>
    </dgm:pt>
    <dgm:pt modelId="{537D3BE8-26D8-4A14-96C3-F5F97BF9611B}" type="pres">
      <dgm:prSet presAssocID="{FB6F9F52-2E90-49B5-89AF-9F8C85246CF5}" presName="vert0" presStyleCnt="0">
        <dgm:presLayoutVars>
          <dgm:dir/>
          <dgm:animOne val="branch"/>
          <dgm:animLvl val="lvl"/>
        </dgm:presLayoutVars>
      </dgm:prSet>
      <dgm:spPr/>
    </dgm:pt>
    <dgm:pt modelId="{9432291D-448B-474B-90B9-4CAF764EC981}" type="pres">
      <dgm:prSet presAssocID="{D0E8052B-4E01-4226-B57F-F3DB6D3E3C07}" presName="thickLine" presStyleLbl="alignNode1" presStyleIdx="0" presStyleCnt="6"/>
      <dgm:spPr/>
    </dgm:pt>
    <dgm:pt modelId="{B04B6C42-F86F-4B74-A49D-11C5840F58CB}" type="pres">
      <dgm:prSet presAssocID="{D0E8052B-4E01-4226-B57F-F3DB6D3E3C07}" presName="horz1" presStyleCnt="0"/>
      <dgm:spPr/>
    </dgm:pt>
    <dgm:pt modelId="{E91C0D1B-7D11-414F-A817-DFFE7E2DF7E7}" type="pres">
      <dgm:prSet presAssocID="{D0E8052B-4E01-4226-B57F-F3DB6D3E3C07}" presName="tx1" presStyleLbl="revTx" presStyleIdx="0" presStyleCnt="6"/>
      <dgm:spPr/>
    </dgm:pt>
    <dgm:pt modelId="{3E5CACB2-8ADB-4930-9711-7A96CA07E54F}" type="pres">
      <dgm:prSet presAssocID="{D0E8052B-4E01-4226-B57F-F3DB6D3E3C07}" presName="vert1" presStyleCnt="0"/>
      <dgm:spPr/>
    </dgm:pt>
    <dgm:pt modelId="{057A2173-33C4-4794-BE03-FEA359F5A2D8}" type="pres">
      <dgm:prSet presAssocID="{77EBA8DB-7D0A-45BE-942C-F5646B28B75D}" presName="thickLine" presStyleLbl="alignNode1" presStyleIdx="1" presStyleCnt="6"/>
      <dgm:spPr/>
    </dgm:pt>
    <dgm:pt modelId="{ADB6971F-1D78-420B-888B-929BC02D4F23}" type="pres">
      <dgm:prSet presAssocID="{77EBA8DB-7D0A-45BE-942C-F5646B28B75D}" presName="horz1" presStyleCnt="0"/>
      <dgm:spPr/>
    </dgm:pt>
    <dgm:pt modelId="{E82795F7-AF19-4FFD-A42B-1EE478DAD956}" type="pres">
      <dgm:prSet presAssocID="{77EBA8DB-7D0A-45BE-942C-F5646B28B75D}" presName="tx1" presStyleLbl="revTx" presStyleIdx="1" presStyleCnt="6"/>
      <dgm:spPr/>
    </dgm:pt>
    <dgm:pt modelId="{5A15FDDF-D721-483B-9CE8-7BC0F41E19E4}" type="pres">
      <dgm:prSet presAssocID="{77EBA8DB-7D0A-45BE-942C-F5646B28B75D}" presName="vert1" presStyleCnt="0"/>
      <dgm:spPr/>
    </dgm:pt>
    <dgm:pt modelId="{FC4DEDD3-F476-49ED-A740-9E10A2B1BD09}" type="pres">
      <dgm:prSet presAssocID="{3085E1A4-D1A8-4084-9929-BE8030C68CE5}" presName="thickLine" presStyleLbl="alignNode1" presStyleIdx="2" presStyleCnt="6"/>
      <dgm:spPr/>
    </dgm:pt>
    <dgm:pt modelId="{E4E5A4C8-D264-487E-82DE-6E9F7774F279}" type="pres">
      <dgm:prSet presAssocID="{3085E1A4-D1A8-4084-9929-BE8030C68CE5}" presName="horz1" presStyleCnt="0"/>
      <dgm:spPr/>
    </dgm:pt>
    <dgm:pt modelId="{AC4F4B66-C672-4442-9A52-D2C16A603992}" type="pres">
      <dgm:prSet presAssocID="{3085E1A4-D1A8-4084-9929-BE8030C68CE5}" presName="tx1" presStyleLbl="revTx" presStyleIdx="2" presStyleCnt="6"/>
      <dgm:spPr/>
    </dgm:pt>
    <dgm:pt modelId="{2AB2AC2A-D99F-4731-B9A6-1B13AEEF7816}" type="pres">
      <dgm:prSet presAssocID="{3085E1A4-D1A8-4084-9929-BE8030C68CE5}" presName="vert1" presStyleCnt="0"/>
      <dgm:spPr/>
    </dgm:pt>
    <dgm:pt modelId="{061FC875-DD7D-4EFE-9704-CEA80E889AF1}" type="pres">
      <dgm:prSet presAssocID="{3FC921C5-C9A9-4AF5-BA73-81E1264C8147}" presName="thickLine" presStyleLbl="alignNode1" presStyleIdx="3" presStyleCnt="6"/>
      <dgm:spPr/>
    </dgm:pt>
    <dgm:pt modelId="{1F60B625-D1D9-495F-86C6-D559A9290745}" type="pres">
      <dgm:prSet presAssocID="{3FC921C5-C9A9-4AF5-BA73-81E1264C8147}" presName="horz1" presStyleCnt="0"/>
      <dgm:spPr/>
    </dgm:pt>
    <dgm:pt modelId="{CF64D0FC-EB58-4070-9DCB-891221F21B18}" type="pres">
      <dgm:prSet presAssocID="{3FC921C5-C9A9-4AF5-BA73-81E1264C8147}" presName="tx1" presStyleLbl="revTx" presStyleIdx="3" presStyleCnt="6"/>
      <dgm:spPr/>
    </dgm:pt>
    <dgm:pt modelId="{B8602778-A282-4F0D-97C9-932113FB9F2E}" type="pres">
      <dgm:prSet presAssocID="{3FC921C5-C9A9-4AF5-BA73-81E1264C8147}" presName="vert1" presStyleCnt="0"/>
      <dgm:spPr/>
    </dgm:pt>
    <dgm:pt modelId="{E560F4A8-DD04-4F73-B526-CA0BDF192158}" type="pres">
      <dgm:prSet presAssocID="{C5BD58F0-7931-415C-A421-CF31195B87F7}" presName="thickLine" presStyleLbl="alignNode1" presStyleIdx="4" presStyleCnt="6"/>
      <dgm:spPr/>
    </dgm:pt>
    <dgm:pt modelId="{69D54A97-BF48-4549-8461-CA999520FF3E}" type="pres">
      <dgm:prSet presAssocID="{C5BD58F0-7931-415C-A421-CF31195B87F7}" presName="horz1" presStyleCnt="0"/>
      <dgm:spPr/>
    </dgm:pt>
    <dgm:pt modelId="{A8F5C528-EF03-437C-AF11-E481A7AABC6D}" type="pres">
      <dgm:prSet presAssocID="{C5BD58F0-7931-415C-A421-CF31195B87F7}" presName="tx1" presStyleLbl="revTx" presStyleIdx="4" presStyleCnt="6"/>
      <dgm:spPr/>
    </dgm:pt>
    <dgm:pt modelId="{1997A5CA-EE54-4A39-A16E-1C7DE2235D1C}" type="pres">
      <dgm:prSet presAssocID="{C5BD58F0-7931-415C-A421-CF31195B87F7}" presName="vert1" presStyleCnt="0"/>
      <dgm:spPr/>
    </dgm:pt>
    <dgm:pt modelId="{2AA8A1A8-F405-4D37-89B4-8FD50158F557}" type="pres">
      <dgm:prSet presAssocID="{6066E357-3D7B-452C-82BC-F6F4C60ADED4}" presName="thickLine" presStyleLbl="alignNode1" presStyleIdx="5" presStyleCnt="6"/>
      <dgm:spPr/>
    </dgm:pt>
    <dgm:pt modelId="{DC67CCEF-8EB2-46F0-BE5C-826265DC73DE}" type="pres">
      <dgm:prSet presAssocID="{6066E357-3D7B-452C-82BC-F6F4C60ADED4}" presName="horz1" presStyleCnt="0"/>
      <dgm:spPr/>
    </dgm:pt>
    <dgm:pt modelId="{CB778473-3A98-4A6C-87C5-43B1A3EA6776}" type="pres">
      <dgm:prSet presAssocID="{6066E357-3D7B-452C-82BC-F6F4C60ADED4}" presName="tx1" presStyleLbl="revTx" presStyleIdx="5" presStyleCnt="6"/>
      <dgm:spPr/>
    </dgm:pt>
    <dgm:pt modelId="{3676C2AE-FFA3-4C0F-917E-0C3501B89479}" type="pres">
      <dgm:prSet presAssocID="{6066E357-3D7B-452C-82BC-F6F4C60ADED4}" presName="vert1" presStyleCnt="0"/>
      <dgm:spPr/>
    </dgm:pt>
  </dgm:ptLst>
  <dgm:cxnLst>
    <dgm:cxn modelId="{D8B4A910-BC77-4EAE-8F35-5C4455683565}" type="presOf" srcId="{FB6F9F52-2E90-49B5-89AF-9F8C85246CF5}" destId="{537D3BE8-26D8-4A14-96C3-F5F97BF9611B}" srcOrd="0" destOrd="0" presId="urn:microsoft.com/office/officeart/2008/layout/LinedList"/>
    <dgm:cxn modelId="{EED20B26-7D54-41BD-A6A1-C55428B2D18B}" type="presOf" srcId="{3085E1A4-D1A8-4084-9929-BE8030C68CE5}" destId="{AC4F4B66-C672-4442-9A52-D2C16A603992}" srcOrd="0" destOrd="0" presId="urn:microsoft.com/office/officeart/2008/layout/LinedList"/>
    <dgm:cxn modelId="{00F17527-C937-4FB2-A127-FDD8A061CCFB}" srcId="{FB6F9F52-2E90-49B5-89AF-9F8C85246CF5}" destId="{6066E357-3D7B-452C-82BC-F6F4C60ADED4}" srcOrd="5" destOrd="0" parTransId="{0AEBB0E3-B291-404B-9933-187766AAC713}" sibTransId="{8D05C21D-A079-4B54-9153-241CC958C7A3}"/>
    <dgm:cxn modelId="{70730A60-B186-4E09-B8C9-0BCDE7A5258F}" srcId="{FB6F9F52-2E90-49B5-89AF-9F8C85246CF5}" destId="{3085E1A4-D1A8-4084-9929-BE8030C68CE5}" srcOrd="2" destOrd="0" parTransId="{6FBB423C-B2CB-4E7C-AE9C-250A21BF0763}" sibTransId="{5F4E4A0D-E398-44CD-8CEE-74D0CBA4E2FF}"/>
    <dgm:cxn modelId="{4C8DE249-A9B2-4CDD-BCA4-FB3ED366166D}" type="presOf" srcId="{C5BD58F0-7931-415C-A421-CF31195B87F7}" destId="{A8F5C528-EF03-437C-AF11-E481A7AABC6D}" srcOrd="0" destOrd="0" presId="urn:microsoft.com/office/officeart/2008/layout/LinedList"/>
    <dgm:cxn modelId="{4DCF4884-6872-4CA0-84D7-184597825388}" srcId="{FB6F9F52-2E90-49B5-89AF-9F8C85246CF5}" destId="{C5BD58F0-7931-415C-A421-CF31195B87F7}" srcOrd="4" destOrd="0" parTransId="{77D7FCEE-FCD9-4684-BF5A-40B11653000D}" sibTransId="{B25D2847-562C-4F87-AB59-2003380E5526}"/>
    <dgm:cxn modelId="{3FC32F8E-CC5B-4E06-9E1A-62A3D40E5CE1}" type="presOf" srcId="{D0E8052B-4E01-4226-B57F-F3DB6D3E3C07}" destId="{E91C0D1B-7D11-414F-A817-DFFE7E2DF7E7}" srcOrd="0" destOrd="0" presId="urn:microsoft.com/office/officeart/2008/layout/LinedList"/>
    <dgm:cxn modelId="{E86F79AC-41A6-4DB7-8683-AF4F4082FBFE}" type="presOf" srcId="{6066E357-3D7B-452C-82BC-F6F4C60ADED4}" destId="{CB778473-3A98-4A6C-87C5-43B1A3EA6776}" srcOrd="0" destOrd="0" presId="urn:microsoft.com/office/officeart/2008/layout/LinedList"/>
    <dgm:cxn modelId="{A27FE7AD-0346-42C2-830A-D46805AD386B}" type="presOf" srcId="{3FC921C5-C9A9-4AF5-BA73-81E1264C8147}" destId="{CF64D0FC-EB58-4070-9DCB-891221F21B18}" srcOrd="0" destOrd="0" presId="urn:microsoft.com/office/officeart/2008/layout/LinedList"/>
    <dgm:cxn modelId="{DB7008BF-8AD0-4480-A952-41874DAC6B92}" srcId="{FB6F9F52-2E90-49B5-89AF-9F8C85246CF5}" destId="{77EBA8DB-7D0A-45BE-942C-F5646B28B75D}" srcOrd="1" destOrd="0" parTransId="{1E9CC42F-0B18-4C32-AB27-F73D5254B1FA}" sibTransId="{E24BE163-7866-4049-8EBC-FA7F00A35166}"/>
    <dgm:cxn modelId="{742F20C8-E782-43F8-8BEC-FFE724E02ED8}" srcId="{FB6F9F52-2E90-49B5-89AF-9F8C85246CF5}" destId="{D0E8052B-4E01-4226-B57F-F3DB6D3E3C07}" srcOrd="0" destOrd="0" parTransId="{FC45E5C3-9FF7-49F4-BCF4-986861739516}" sibTransId="{CA6BFCFF-4E2B-4D5F-BF4F-0DC81F13DA9C}"/>
    <dgm:cxn modelId="{8C93B5C8-FD1D-4215-A72E-B2050956EB27}" type="presOf" srcId="{77EBA8DB-7D0A-45BE-942C-F5646B28B75D}" destId="{E82795F7-AF19-4FFD-A42B-1EE478DAD956}" srcOrd="0" destOrd="0" presId="urn:microsoft.com/office/officeart/2008/layout/LinedList"/>
    <dgm:cxn modelId="{BDA0D5F3-2E1E-44A2-8334-6C01D56AFD7D}" srcId="{FB6F9F52-2E90-49B5-89AF-9F8C85246CF5}" destId="{3FC921C5-C9A9-4AF5-BA73-81E1264C8147}" srcOrd="3" destOrd="0" parTransId="{26BF2257-3496-4307-9BAA-D827FF87FBF2}" sibTransId="{056CE565-527A-4D30-B5FF-C0E02031D7D5}"/>
    <dgm:cxn modelId="{77BE05BA-F7F8-43C1-A115-89E11B97F3E2}" type="presParOf" srcId="{537D3BE8-26D8-4A14-96C3-F5F97BF9611B}" destId="{9432291D-448B-474B-90B9-4CAF764EC981}" srcOrd="0" destOrd="0" presId="urn:microsoft.com/office/officeart/2008/layout/LinedList"/>
    <dgm:cxn modelId="{E0BFD382-8AEF-4325-A3D4-DC55F0573DF0}" type="presParOf" srcId="{537D3BE8-26D8-4A14-96C3-F5F97BF9611B}" destId="{B04B6C42-F86F-4B74-A49D-11C5840F58CB}" srcOrd="1" destOrd="0" presId="urn:microsoft.com/office/officeart/2008/layout/LinedList"/>
    <dgm:cxn modelId="{8DB344F5-4A80-4DCA-A5CA-2F806B5C876B}" type="presParOf" srcId="{B04B6C42-F86F-4B74-A49D-11C5840F58CB}" destId="{E91C0D1B-7D11-414F-A817-DFFE7E2DF7E7}" srcOrd="0" destOrd="0" presId="urn:microsoft.com/office/officeart/2008/layout/LinedList"/>
    <dgm:cxn modelId="{76BF0266-D155-4A89-A690-CC2492654BBF}" type="presParOf" srcId="{B04B6C42-F86F-4B74-A49D-11C5840F58CB}" destId="{3E5CACB2-8ADB-4930-9711-7A96CA07E54F}" srcOrd="1" destOrd="0" presId="urn:microsoft.com/office/officeart/2008/layout/LinedList"/>
    <dgm:cxn modelId="{A11E857D-2580-445D-9A5A-B3889A0B6A7B}" type="presParOf" srcId="{537D3BE8-26D8-4A14-96C3-F5F97BF9611B}" destId="{057A2173-33C4-4794-BE03-FEA359F5A2D8}" srcOrd="2" destOrd="0" presId="urn:microsoft.com/office/officeart/2008/layout/LinedList"/>
    <dgm:cxn modelId="{69456F34-221A-425B-8063-4DD39E69C31E}" type="presParOf" srcId="{537D3BE8-26D8-4A14-96C3-F5F97BF9611B}" destId="{ADB6971F-1D78-420B-888B-929BC02D4F23}" srcOrd="3" destOrd="0" presId="urn:microsoft.com/office/officeart/2008/layout/LinedList"/>
    <dgm:cxn modelId="{E0289997-EBB8-4306-BC0C-3D4624EA111F}" type="presParOf" srcId="{ADB6971F-1D78-420B-888B-929BC02D4F23}" destId="{E82795F7-AF19-4FFD-A42B-1EE478DAD956}" srcOrd="0" destOrd="0" presId="urn:microsoft.com/office/officeart/2008/layout/LinedList"/>
    <dgm:cxn modelId="{C9FE5F12-B008-46E8-ACCD-A5F3B610F82F}" type="presParOf" srcId="{ADB6971F-1D78-420B-888B-929BC02D4F23}" destId="{5A15FDDF-D721-483B-9CE8-7BC0F41E19E4}" srcOrd="1" destOrd="0" presId="urn:microsoft.com/office/officeart/2008/layout/LinedList"/>
    <dgm:cxn modelId="{61CFB07D-2B44-4846-8A25-5B0B3B17A3E7}" type="presParOf" srcId="{537D3BE8-26D8-4A14-96C3-F5F97BF9611B}" destId="{FC4DEDD3-F476-49ED-A740-9E10A2B1BD09}" srcOrd="4" destOrd="0" presId="urn:microsoft.com/office/officeart/2008/layout/LinedList"/>
    <dgm:cxn modelId="{F44D226C-46A8-4EF8-97D9-ADE3372C2A07}" type="presParOf" srcId="{537D3BE8-26D8-4A14-96C3-F5F97BF9611B}" destId="{E4E5A4C8-D264-487E-82DE-6E9F7774F279}" srcOrd="5" destOrd="0" presId="urn:microsoft.com/office/officeart/2008/layout/LinedList"/>
    <dgm:cxn modelId="{E49C6269-5ECE-4051-B22B-F6F6BA5499EF}" type="presParOf" srcId="{E4E5A4C8-D264-487E-82DE-6E9F7774F279}" destId="{AC4F4B66-C672-4442-9A52-D2C16A603992}" srcOrd="0" destOrd="0" presId="urn:microsoft.com/office/officeart/2008/layout/LinedList"/>
    <dgm:cxn modelId="{606971CF-1E5F-4AB1-A160-A392E21E8FF4}" type="presParOf" srcId="{E4E5A4C8-D264-487E-82DE-6E9F7774F279}" destId="{2AB2AC2A-D99F-4731-B9A6-1B13AEEF7816}" srcOrd="1" destOrd="0" presId="urn:microsoft.com/office/officeart/2008/layout/LinedList"/>
    <dgm:cxn modelId="{D43A9AFD-F0EA-4E46-9EA1-774177652CF8}" type="presParOf" srcId="{537D3BE8-26D8-4A14-96C3-F5F97BF9611B}" destId="{061FC875-DD7D-4EFE-9704-CEA80E889AF1}" srcOrd="6" destOrd="0" presId="urn:microsoft.com/office/officeart/2008/layout/LinedList"/>
    <dgm:cxn modelId="{5BA49E57-400D-4603-8292-650DE25B81B4}" type="presParOf" srcId="{537D3BE8-26D8-4A14-96C3-F5F97BF9611B}" destId="{1F60B625-D1D9-495F-86C6-D559A9290745}" srcOrd="7" destOrd="0" presId="urn:microsoft.com/office/officeart/2008/layout/LinedList"/>
    <dgm:cxn modelId="{982086A2-5601-4A8B-A5CC-1DFBF73D8869}" type="presParOf" srcId="{1F60B625-D1D9-495F-86C6-D559A9290745}" destId="{CF64D0FC-EB58-4070-9DCB-891221F21B18}" srcOrd="0" destOrd="0" presId="urn:microsoft.com/office/officeart/2008/layout/LinedList"/>
    <dgm:cxn modelId="{C4EC99CE-5967-4134-9B33-E34468A680AC}" type="presParOf" srcId="{1F60B625-D1D9-495F-86C6-D559A9290745}" destId="{B8602778-A282-4F0D-97C9-932113FB9F2E}" srcOrd="1" destOrd="0" presId="urn:microsoft.com/office/officeart/2008/layout/LinedList"/>
    <dgm:cxn modelId="{0D902523-BED5-4A85-B17C-7E86B12DAA06}" type="presParOf" srcId="{537D3BE8-26D8-4A14-96C3-F5F97BF9611B}" destId="{E560F4A8-DD04-4F73-B526-CA0BDF192158}" srcOrd="8" destOrd="0" presId="urn:microsoft.com/office/officeart/2008/layout/LinedList"/>
    <dgm:cxn modelId="{2C6A8AD5-8FF9-4E1A-A06F-21948477A573}" type="presParOf" srcId="{537D3BE8-26D8-4A14-96C3-F5F97BF9611B}" destId="{69D54A97-BF48-4549-8461-CA999520FF3E}" srcOrd="9" destOrd="0" presId="urn:microsoft.com/office/officeart/2008/layout/LinedList"/>
    <dgm:cxn modelId="{1175EA56-6333-4F4B-BE9A-28857F647E59}" type="presParOf" srcId="{69D54A97-BF48-4549-8461-CA999520FF3E}" destId="{A8F5C528-EF03-437C-AF11-E481A7AABC6D}" srcOrd="0" destOrd="0" presId="urn:microsoft.com/office/officeart/2008/layout/LinedList"/>
    <dgm:cxn modelId="{D40B4DAC-F486-4070-B1E6-821E3F70FF1F}" type="presParOf" srcId="{69D54A97-BF48-4549-8461-CA999520FF3E}" destId="{1997A5CA-EE54-4A39-A16E-1C7DE2235D1C}" srcOrd="1" destOrd="0" presId="urn:microsoft.com/office/officeart/2008/layout/LinedList"/>
    <dgm:cxn modelId="{457EED69-8016-4B56-A365-D9CFCCC96298}" type="presParOf" srcId="{537D3BE8-26D8-4A14-96C3-F5F97BF9611B}" destId="{2AA8A1A8-F405-4D37-89B4-8FD50158F557}" srcOrd="10" destOrd="0" presId="urn:microsoft.com/office/officeart/2008/layout/LinedList"/>
    <dgm:cxn modelId="{6C24A250-C533-4E46-A7A5-20D16A654435}" type="presParOf" srcId="{537D3BE8-26D8-4A14-96C3-F5F97BF9611B}" destId="{DC67CCEF-8EB2-46F0-BE5C-826265DC73DE}" srcOrd="11" destOrd="0" presId="urn:microsoft.com/office/officeart/2008/layout/LinedList"/>
    <dgm:cxn modelId="{52C82147-723D-4004-88AD-CFF41EBDFC8C}" type="presParOf" srcId="{DC67CCEF-8EB2-46F0-BE5C-826265DC73DE}" destId="{CB778473-3A98-4A6C-87C5-43B1A3EA6776}" srcOrd="0" destOrd="0" presId="urn:microsoft.com/office/officeart/2008/layout/LinedList"/>
    <dgm:cxn modelId="{9AFEB62C-87EF-41F8-9057-2A2A0E1F5A3F}" type="presParOf" srcId="{DC67CCEF-8EB2-46F0-BE5C-826265DC73DE}" destId="{3676C2AE-FFA3-4C0F-917E-0C3501B894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2291D-448B-474B-90B9-4CAF764EC98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0D1B-7D11-414F-A817-DFFE7E2DF7E7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지역변수</a:t>
          </a:r>
          <a:r>
            <a:rPr lang="en-US" sz="1900" kern="1200"/>
            <a:t>: </a:t>
          </a:r>
          <a:r>
            <a:rPr lang="ko-KR" sz="1900" kern="1200"/>
            <a:t>함수 안에서 복사해 쓰는 변수</a:t>
          </a:r>
          <a:r>
            <a:rPr lang="en-US" sz="1900" kern="1200"/>
            <a:t>. </a:t>
          </a:r>
          <a:r>
            <a:rPr lang="ko-KR" sz="1900" kern="1200"/>
            <a:t>함수 바깥에 영향을 미치지 않는다</a:t>
          </a:r>
          <a:r>
            <a:rPr lang="en-US" sz="1900" kern="1200"/>
            <a:t>.</a:t>
          </a:r>
        </a:p>
      </dsp:txBody>
      <dsp:txXfrm>
        <a:off x="0" y="2703"/>
        <a:ext cx="6900512" cy="921789"/>
      </dsp:txXfrm>
    </dsp:sp>
    <dsp:sp modelId="{057A2173-33C4-4794-BE03-FEA359F5A2D8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795F7-AF19-4FFD-A42B-1EE478DAD95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전역변수</a:t>
          </a:r>
          <a:r>
            <a:rPr lang="en-US" sz="1900" kern="1200"/>
            <a:t>: </a:t>
          </a:r>
          <a:r>
            <a:rPr lang="ko-KR" sz="1900" kern="1200"/>
            <a:t>함수 바깥에서 선언한 변수</a:t>
          </a:r>
          <a:r>
            <a:rPr lang="en-US" sz="1900" kern="1200"/>
            <a:t>. </a:t>
          </a:r>
          <a:r>
            <a:rPr lang="ko-KR" sz="1900" kern="1200"/>
            <a:t>함수 안에서 선언한 적이 없어도 함수 안에서 쓸 수 있다</a:t>
          </a:r>
          <a:r>
            <a:rPr lang="en-US" sz="1900" kern="1200"/>
            <a:t>.</a:t>
          </a:r>
        </a:p>
      </dsp:txBody>
      <dsp:txXfrm>
        <a:off x="0" y="924492"/>
        <a:ext cx="6900512" cy="921789"/>
      </dsp:txXfrm>
    </dsp:sp>
    <dsp:sp modelId="{FC4DEDD3-F476-49ED-A740-9E10A2B1BD09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F4B66-C672-4442-9A52-D2C16A603992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그러나</a:t>
          </a:r>
          <a:r>
            <a:rPr lang="en-US" sz="1900" kern="1200"/>
            <a:t>, </a:t>
          </a:r>
          <a:r>
            <a:rPr lang="ko-KR" sz="1900" kern="1200"/>
            <a:t>객체와 배열은 함수 안으로 가져오더라도 전역변수이므로</a:t>
          </a:r>
          <a:r>
            <a:rPr lang="en-US" sz="1900" kern="1200"/>
            <a:t>, </a:t>
          </a:r>
          <a:r>
            <a:rPr lang="ko-KR" sz="1900" kern="1200"/>
            <a:t>함수의 파라미터로 쓸 땐 매우 조심해야한다</a:t>
          </a:r>
          <a:r>
            <a:rPr lang="en-US" sz="1900" kern="1200"/>
            <a:t>.</a:t>
          </a:r>
        </a:p>
      </dsp:txBody>
      <dsp:txXfrm>
        <a:off x="0" y="1846281"/>
        <a:ext cx="6900512" cy="921789"/>
      </dsp:txXfrm>
    </dsp:sp>
    <dsp:sp modelId="{061FC875-DD7D-4EFE-9704-CEA80E889AF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4D0FC-EB58-4070-9DCB-891221F21B18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코드에서 같은 이름으로 쓰였더라도 사실은 완전히 다른 것을 의미할 수 있다</a:t>
          </a:r>
          <a:r>
            <a:rPr lang="en-US" sz="1900" kern="1200"/>
            <a:t>. </a:t>
          </a:r>
        </a:p>
      </dsp:txBody>
      <dsp:txXfrm>
        <a:off x="0" y="2768070"/>
        <a:ext cx="6900512" cy="921789"/>
      </dsp:txXfrm>
    </dsp:sp>
    <dsp:sp modelId="{E560F4A8-DD04-4F73-B526-CA0BDF19215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528-EF03-437C-AF11-E481A7AABC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TypeScript</a:t>
          </a:r>
          <a:r>
            <a:rPr lang="ko-KR" sz="1900" kern="1200"/>
            <a:t>에선 선택사항으로 </a:t>
          </a:r>
          <a:r>
            <a:rPr lang="en-US" sz="1900" kern="1200"/>
            <a:t>return </a:t>
          </a:r>
          <a:r>
            <a:rPr lang="ko-KR" sz="1900" kern="1200"/>
            <a:t>의 타입을 지정할 수 있다</a:t>
          </a:r>
          <a:r>
            <a:rPr lang="en-US" sz="1900" kern="1200"/>
            <a:t>. </a:t>
          </a:r>
        </a:p>
      </dsp:txBody>
      <dsp:txXfrm>
        <a:off x="0" y="3689859"/>
        <a:ext cx="6900512" cy="921789"/>
      </dsp:txXfrm>
    </dsp:sp>
    <dsp:sp modelId="{2AA8A1A8-F405-4D37-89B4-8FD50158F557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78473-3A98-4A6C-87C5-43B1A3EA6776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경우에 따라선</a:t>
          </a:r>
          <a:r>
            <a:rPr lang="en-US" sz="1900" kern="1200"/>
            <a:t>, parameter </a:t>
          </a:r>
          <a:r>
            <a:rPr lang="ko-KR" sz="1900" kern="1200"/>
            <a:t>또는 </a:t>
          </a:r>
          <a:r>
            <a:rPr lang="en-US" sz="1900" kern="1200"/>
            <a:t>return </a:t>
          </a:r>
          <a:r>
            <a:rPr lang="ko-KR" sz="1900" kern="1200"/>
            <a:t>이 필요없는 함수를 만들 수도 있다</a:t>
          </a:r>
          <a:r>
            <a:rPr lang="en-US" sz="1900" kern="1200"/>
            <a:t>.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8. </a:t>
            </a:r>
            <a:r>
              <a:rPr lang="ko-KR" altLang="en-US">
                <a:solidFill>
                  <a:schemeClr val="bg1"/>
                </a:solidFill>
              </a:rPr>
              <a:t>함수</a:t>
            </a:r>
            <a:r>
              <a:rPr lang="en-US" altLang="ko-KR">
                <a:solidFill>
                  <a:schemeClr val="bg1"/>
                </a:solidFill>
              </a:rPr>
              <a:t>(function) </a:t>
            </a:r>
            <a:r>
              <a:rPr lang="ko-KR" altLang="en-US">
                <a:solidFill>
                  <a:schemeClr val="bg1"/>
                </a:solidFill>
              </a:rPr>
              <a:t>기본이론</a:t>
            </a:r>
            <a:r>
              <a:rPr lang="en-US" altLang="ko-KR">
                <a:solidFill>
                  <a:schemeClr val="bg1"/>
                </a:solidFill>
              </a:rPr>
              <a:t> 2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- with TS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172C70-A2FB-494A-9A41-6C839F13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090862"/>
            <a:ext cx="3314700" cy="67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303EA-AA4D-4C36-A67D-DBF1609FE046}"/>
              </a:ext>
            </a:extLst>
          </p:cNvPr>
          <p:cNvSpPr txBox="1"/>
          <p:nvPr/>
        </p:nvSpPr>
        <p:spPr>
          <a:xfrm>
            <a:off x="3684231" y="3767137"/>
            <a:ext cx="27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내장객체</a:t>
            </a:r>
            <a:r>
              <a:rPr lang="en-US" altLang="ko-KR"/>
              <a:t>(built-in object)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3A8E95-FE64-4243-97CB-240FDFD64503}"/>
              </a:ext>
            </a:extLst>
          </p:cNvPr>
          <p:cNvSpPr/>
          <p:nvPr/>
        </p:nvSpPr>
        <p:spPr>
          <a:xfrm>
            <a:off x="4438650" y="3090862"/>
            <a:ext cx="1811230" cy="575615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3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99C98AC-8AA8-462D-B6E1-ACBF2764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762242"/>
            <a:ext cx="5400040" cy="501611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A6D13-5985-4954-81ED-27E72F41961E}"/>
              </a:ext>
            </a:extLst>
          </p:cNvPr>
          <p:cNvSpPr txBox="1"/>
          <p:nvPr/>
        </p:nvSpPr>
        <p:spPr>
          <a:xfrm>
            <a:off x="6096000" y="893021"/>
            <a:ext cx="222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4"/>
                </a:solidFill>
              </a:rPr>
              <a:t>global variable</a:t>
            </a:r>
            <a:endParaRPr lang="ko-KR" altLang="en-US" sz="120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8B78-B76E-4EF6-B0EF-CDB031B1D454}"/>
              </a:ext>
            </a:extLst>
          </p:cNvPr>
          <p:cNvSpPr txBox="1"/>
          <p:nvPr/>
        </p:nvSpPr>
        <p:spPr>
          <a:xfrm>
            <a:off x="5769006" y="1871045"/>
            <a:ext cx="222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local variable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E2B98-5E3B-47E6-9678-FE66974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배열과 객체는 예외다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27C7E-5641-4449-BE4B-5A714BD7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배열과 객체를 파라미터로 받아 변경하면</a:t>
            </a:r>
            <a:endParaRPr lang="en-US" altLang="ko-KR"/>
          </a:p>
          <a:p>
            <a:r>
              <a:rPr lang="ko-KR" altLang="en-US"/>
              <a:t>바깥에 있는 값도 바뀐다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0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1E90C6-DA8F-49B3-AB68-4E344AC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핵심정리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076856C-8FE2-4F36-BD04-FF8D97AD2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093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28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118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8. 함수(function) 기본이론 2 - with TS</vt:lpstr>
      <vt:lpstr>PowerPoint 프레젠테이션</vt:lpstr>
      <vt:lpstr>PowerPoint 프레젠테이션</vt:lpstr>
      <vt:lpstr>배열과 객체는 예외다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46</cp:revision>
  <dcterms:created xsi:type="dcterms:W3CDTF">2021-06-03T07:09:34Z</dcterms:created>
  <dcterms:modified xsi:type="dcterms:W3CDTF">2021-06-07T05:05:13Z</dcterms:modified>
</cp:coreProperties>
</file>