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9. </a:t>
            </a:r>
            <a:r>
              <a:rPr lang="ko-KR" altLang="en-US">
                <a:solidFill>
                  <a:schemeClr val="bg1"/>
                </a:solidFill>
              </a:rPr>
              <a:t>화살표 함수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(arrow function)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3359BF-55C8-4030-ABC6-B7B6F346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rgbClr val="FFFFFF"/>
                </a:solidFill>
              </a:rPr>
              <a:t>핵심정리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72DD9-85C9-48FE-9B75-98798346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 JavaScript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에서는 함수는 변수이며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,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하나의 자료형이다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. </a:t>
            </a:r>
            <a:endParaRPr lang="ko-KR" altLang="en-US" sz="2200" kern="0" spc="0">
              <a:effectLst/>
              <a:latin typeface="+mj-lt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endParaRPr lang="en-US" altLang="ko-KR" sz="2200" kern="0" spc="0">
              <a:effectLst/>
              <a:latin typeface="+mj-lt"/>
              <a:ea typeface="D2Coding ligature" panose="020B0609020101020101" pitchFamily="49" charset="-127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 함수가 변수이기 때문에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,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다른 함수의 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parameter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로도 쓰이고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, return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으로도 쓰인다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.</a:t>
            </a:r>
            <a:endParaRPr lang="ko-KR" altLang="en-US" sz="2200" kern="0" spc="0">
              <a:effectLst/>
              <a:latin typeface="+mj-lt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 </a:t>
            </a: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 return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이 한 줄인 함수의 경우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,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중괄호를 생략하고 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return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도 생략 가능하다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.</a:t>
            </a:r>
            <a:endParaRPr lang="ko-KR" altLang="en-US" sz="2200" kern="0" spc="0">
              <a:effectLst/>
              <a:latin typeface="+mj-lt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 </a:t>
            </a:r>
            <a:endParaRPr lang="en-US" altLang="ko-KR" sz="2200" kern="0" spc="0">
              <a:effectLst/>
              <a:latin typeface="+mj-lt"/>
              <a:ea typeface="D2Coding ligature" panose="020B0609020101020101" pitchFamily="49" charset="-127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 중괄호 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{ }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와 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return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을 생략할 경우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,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객체를 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return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할 때는 꼭 소괄호 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( )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로 감싸줘야 한다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.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함수에서 중괄호 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{ } </a:t>
            </a:r>
            <a:r>
              <a:rPr lang="ko-KR" altLang="en-US" sz="2200" kern="0" spc="0">
                <a:effectLst/>
                <a:latin typeface="+mj-lt"/>
                <a:ea typeface="D2Coding ligature" panose="020B0609020101020101" pitchFamily="49" charset="-127"/>
              </a:rPr>
              <a:t>는 함수 내용을 의미하기 때문이다</a:t>
            </a:r>
            <a:r>
              <a:rPr lang="en-US" altLang="ko-KR" sz="2200" kern="0" spc="0">
                <a:effectLst/>
                <a:latin typeface="+mj-lt"/>
                <a:ea typeface="D2Coding ligature" panose="020B0609020101020101" pitchFamily="49" charset="-127"/>
              </a:rPr>
              <a:t>.</a:t>
            </a:r>
            <a:endParaRPr lang="ko-KR" altLang="en-US" sz="2200" kern="0" spc="0">
              <a:effectLst/>
              <a:latin typeface="+mj-lt"/>
            </a:endParaRPr>
          </a:p>
          <a:p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18335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83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9. 화살표 함수 (arrow function)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49</cp:revision>
  <dcterms:created xsi:type="dcterms:W3CDTF">2021-06-03T07:09:34Z</dcterms:created>
  <dcterms:modified xsi:type="dcterms:W3CDTF">2021-06-07T05:46:24Z</dcterms:modified>
</cp:coreProperties>
</file>