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0761F-4E1E-4088-8AB1-009E2263A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396D83-C2ED-48C1-8BD9-6A7D7ACE0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274080-E2E4-42E0-AEC1-FC6ABFC9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CA79-E9CB-4D1E-9CF2-A38975628871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5149B-3310-49E6-AF23-FBA56525A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A51A62-EF84-4344-A039-D8331C7C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DB10-C9B0-423C-BDA0-CFD6BDE54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59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7E408-3A37-496C-ACFC-397311AC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AA9752-6C46-4FC0-9B7E-2A21FE419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26686A-8BE8-4AE5-85DB-E748E6460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CA79-E9CB-4D1E-9CF2-A38975628871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101C4E-3849-49E7-8740-12ADC2A12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4603DE-43FD-46C0-82B9-C307D2902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DB10-C9B0-423C-BDA0-CFD6BDE54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98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643159-C345-40B7-A038-1D3845FCA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D1CCAB-6778-4D00-9067-E39C411F1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4CC8C2-F914-4DE6-8CA4-ADB61F14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CA79-E9CB-4D1E-9CF2-A38975628871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15A998-F726-478C-8683-1F8746E23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8A8538-901A-451C-81BB-64853B4C1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DB10-C9B0-423C-BDA0-CFD6BDE54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459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8A2AD-A2A2-402B-8A60-2E8E72BF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2367D-B14B-495A-ACCE-028F8483D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A92AA2-A8E3-4DB1-8AD9-463AD0EE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CA79-E9CB-4D1E-9CF2-A38975628871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6B93B2-3EE1-47E0-A61F-8F8F35F8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FB3B97-C3A2-480A-A732-68CBEE4C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DB10-C9B0-423C-BDA0-CFD6BDE54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0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A1407-A13D-4893-8FB0-114EBD3C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716CDC-D064-4A33-BF7C-7974E4D6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E95040-C453-40FB-BB17-52638C7F8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CA79-E9CB-4D1E-9CF2-A38975628871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AD5EC0-5F13-42DC-9B7E-69C6AF26B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544DC-EFBE-4A27-850C-77B808B9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DB10-C9B0-423C-BDA0-CFD6BDE54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79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DE19A-609A-4E59-A064-91D255BB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B0BA34-3C8F-4B6D-B8FC-70A572438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C7B7E2-1F8C-4420-8DC0-E842DE026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3A8419-50A2-4F67-BE1C-A4F334061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CA79-E9CB-4D1E-9CF2-A38975628871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6042FD-5776-4FEE-B69E-1CAF27EA1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9F54B9-1987-46B6-8D34-4F9A30D5C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DB10-C9B0-423C-BDA0-CFD6BDE54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48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E889B-4F75-49CD-88F9-73CB67F2D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ED37C8-DF11-4996-8AF2-190B9E5FB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4958E0-EC40-42F4-AABA-844E778F8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62C560-28A3-44C2-A68F-E3DADE00B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E16736-F70E-45B3-972E-E4D468E8C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B16902-5B04-4C3A-8DFF-07540DB0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CA79-E9CB-4D1E-9CF2-A38975628871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51C99E-FCD7-4301-BD7B-E7D19504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A95EA2-AF58-4B14-BC5E-320243AC6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DB10-C9B0-423C-BDA0-CFD6BDE54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14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66A3D-A53C-4B0D-8DA6-3F21F154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706B10-7705-40BF-B172-2258E768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CA79-E9CB-4D1E-9CF2-A38975628871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5F70B5-92FB-40D2-867D-A0901625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41E5E8-6813-4132-A1F1-DFCAFC22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DB10-C9B0-423C-BDA0-CFD6BDE54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59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B1B93D-58B2-4FA0-95EB-CF776E196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CA79-E9CB-4D1E-9CF2-A38975628871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3B5FD1-D4F1-486D-858F-E0C3955E6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936A2C-7082-4919-BDAB-9EFB367B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DB10-C9B0-423C-BDA0-CFD6BDE54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9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A08F6-286B-4F30-8486-EA5385914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E856B-F8A5-493B-A512-2DBBA1864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05F8B0-870B-43CC-8482-CDC82A9DF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4856D0-8D12-4F6D-BC5F-E4FC1658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CA79-E9CB-4D1E-9CF2-A38975628871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911641-C80B-48B9-90E6-40E90BD70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BA24FB-DCAB-43A0-B610-6DF57A81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DB10-C9B0-423C-BDA0-CFD6BDE54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13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59998-B1B2-4C20-AA22-E930EB45E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0445C0-D87C-49A3-8B1E-2272F2F2D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3CC8F7-00AF-451B-823E-8DD84E02F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5ECAAF-1F49-45B5-8630-7587C750C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CA79-E9CB-4D1E-9CF2-A38975628871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A90EC1-3A19-47B6-8508-63E3ECF68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4C8275-E2B6-4235-8A4A-B5F437F1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DB10-C9B0-423C-BDA0-CFD6BDE54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96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536439-F07E-4A49-822D-8BC400C0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B96E78-E2DA-4207-A194-4B84DD4E4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44C3E9-C3DA-4A65-844E-314882074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CA79-E9CB-4D1E-9CF2-A38975628871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15534-76A7-41FB-99D9-C98F375C1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D1AB9-87A6-448A-B37F-222CDC81E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1DB10-C9B0-423C-BDA0-CFD6BDE54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04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_x172211112">
            <a:extLst>
              <a:ext uri="{FF2B5EF4-FFF2-40B4-BE49-F238E27FC236}">
                <a16:creationId xmlns:a16="http://schemas.microsoft.com/office/drawing/2014/main" id="{71B0F2CD-08F5-4098-ADD5-C91161E44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123" y="232385"/>
            <a:ext cx="7873753" cy="605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FFF9709-1DDF-45AE-82CC-44D954F38621}"/>
              </a:ext>
            </a:extLst>
          </p:cNvPr>
          <p:cNvSpPr/>
          <p:nvPr/>
        </p:nvSpPr>
        <p:spPr>
          <a:xfrm>
            <a:off x="4208106" y="74645"/>
            <a:ext cx="1987421" cy="802433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1D00C-518A-434A-9847-BEB6CB341D34}"/>
              </a:ext>
            </a:extLst>
          </p:cNvPr>
          <p:cNvSpPr txBox="1"/>
          <p:nvPr/>
        </p:nvSpPr>
        <p:spPr>
          <a:xfrm>
            <a:off x="6195527" y="215607"/>
            <a:ext cx="68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state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0DDC43-D9FC-44D6-92BA-CA969EC90B35}"/>
              </a:ext>
            </a:extLst>
          </p:cNvPr>
          <p:cNvSpPr txBox="1"/>
          <p:nvPr/>
        </p:nvSpPr>
        <p:spPr>
          <a:xfrm>
            <a:off x="3632433" y="709190"/>
            <a:ext cx="776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props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0D9F3-B268-4F06-86DB-DBBE28CD98F9}"/>
              </a:ext>
            </a:extLst>
          </p:cNvPr>
          <p:cNvSpPr txBox="1"/>
          <p:nvPr/>
        </p:nvSpPr>
        <p:spPr>
          <a:xfrm>
            <a:off x="5995090" y="742679"/>
            <a:ext cx="776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props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2E70A9-E1E7-4464-9F31-A0FD72B3943E}"/>
              </a:ext>
            </a:extLst>
          </p:cNvPr>
          <p:cNvSpPr txBox="1"/>
          <p:nvPr/>
        </p:nvSpPr>
        <p:spPr>
          <a:xfrm>
            <a:off x="4897530" y="1733978"/>
            <a:ext cx="776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props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D11301-29F7-48D6-8D67-D123849EC8E0}"/>
              </a:ext>
            </a:extLst>
          </p:cNvPr>
          <p:cNvSpPr txBox="1"/>
          <p:nvPr/>
        </p:nvSpPr>
        <p:spPr>
          <a:xfrm>
            <a:off x="6541251" y="1948222"/>
            <a:ext cx="776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props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BFE669-F278-4F6B-8431-AE7A178ED04D}"/>
              </a:ext>
            </a:extLst>
          </p:cNvPr>
          <p:cNvSpPr txBox="1"/>
          <p:nvPr/>
        </p:nvSpPr>
        <p:spPr>
          <a:xfrm>
            <a:off x="7408862" y="1733978"/>
            <a:ext cx="776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props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2199BB-BFDF-4D83-A9FB-85C25A28C684}"/>
              </a:ext>
            </a:extLst>
          </p:cNvPr>
          <p:cNvSpPr txBox="1"/>
          <p:nvPr/>
        </p:nvSpPr>
        <p:spPr>
          <a:xfrm>
            <a:off x="4222201" y="3038912"/>
            <a:ext cx="776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props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C74D88-5B00-44D8-B2CB-00C4AEDD6041}"/>
              </a:ext>
            </a:extLst>
          </p:cNvPr>
          <p:cNvSpPr txBox="1"/>
          <p:nvPr/>
        </p:nvSpPr>
        <p:spPr>
          <a:xfrm>
            <a:off x="5319889" y="2928606"/>
            <a:ext cx="776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props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9ED32B-950B-41EB-8E16-33DF6B4FEF42}"/>
              </a:ext>
            </a:extLst>
          </p:cNvPr>
          <p:cNvSpPr txBox="1"/>
          <p:nvPr/>
        </p:nvSpPr>
        <p:spPr>
          <a:xfrm>
            <a:off x="3693823" y="3903127"/>
            <a:ext cx="776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props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7C7FDB-57C8-4725-9EB5-B85473E30765}"/>
              </a:ext>
            </a:extLst>
          </p:cNvPr>
          <p:cNvSpPr txBox="1"/>
          <p:nvPr/>
        </p:nvSpPr>
        <p:spPr>
          <a:xfrm>
            <a:off x="3040880" y="5097129"/>
            <a:ext cx="776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props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C4729C-DF31-4BFE-B19E-C0A88B22D50F}"/>
              </a:ext>
            </a:extLst>
          </p:cNvPr>
          <p:cNvSpPr txBox="1"/>
          <p:nvPr/>
        </p:nvSpPr>
        <p:spPr>
          <a:xfrm>
            <a:off x="4208106" y="4912463"/>
            <a:ext cx="776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props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CCFDEED-5E52-4B0D-876F-B130933D8103}"/>
              </a:ext>
            </a:extLst>
          </p:cNvPr>
          <p:cNvSpPr/>
          <p:nvPr/>
        </p:nvSpPr>
        <p:spPr>
          <a:xfrm>
            <a:off x="4897530" y="3498209"/>
            <a:ext cx="1721384" cy="4397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4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_x172211112">
            <a:extLst>
              <a:ext uri="{FF2B5EF4-FFF2-40B4-BE49-F238E27FC236}">
                <a16:creationId xmlns:a16="http://schemas.microsoft.com/office/drawing/2014/main" id="{71B0F2CD-08F5-4098-ADD5-C91161E44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123" y="232385"/>
            <a:ext cx="7873753" cy="605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FFF9709-1DDF-45AE-82CC-44D954F38621}"/>
              </a:ext>
            </a:extLst>
          </p:cNvPr>
          <p:cNvSpPr/>
          <p:nvPr/>
        </p:nvSpPr>
        <p:spPr>
          <a:xfrm>
            <a:off x="4208106" y="74645"/>
            <a:ext cx="1987421" cy="802433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1D00C-518A-434A-9847-BEB6CB341D34}"/>
              </a:ext>
            </a:extLst>
          </p:cNvPr>
          <p:cNvSpPr txBox="1"/>
          <p:nvPr/>
        </p:nvSpPr>
        <p:spPr>
          <a:xfrm>
            <a:off x="6195527" y="215607"/>
            <a:ext cx="68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state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CCFDEED-5E52-4B0D-876F-B130933D8103}"/>
              </a:ext>
            </a:extLst>
          </p:cNvPr>
          <p:cNvSpPr/>
          <p:nvPr/>
        </p:nvSpPr>
        <p:spPr>
          <a:xfrm>
            <a:off x="4897530" y="3498209"/>
            <a:ext cx="1721384" cy="4397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E92676F-9A99-4054-A62D-CCDA036B72A5}"/>
              </a:ext>
            </a:extLst>
          </p:cNvPr>
          <p:cNvCxnSpPr>
            <a:cxnSpLocks/>
          </p:cNvCxnSpPr>
          <p:nvPr/>
        </p:nvCxnSpPr>
        <p:spPr>
          <a:xfrm flipH="1" flipV="1">
            <a:off x="4832059" y="2944536"/>
            <a:ext cx="796954" cy="48446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70260F3-1996-4038-AA7B-69B89ECC7E63}"/>
              </a:ext>
            </a:extLst>
          </p:cNvPr>
          <p:cNvCxnSpPr>
            <a:cxnSpLocks/>
          </p:cNvCxnSpPr>
          <p:nvPr/>
        </p:nvCxnSpPr>
        <p:spPr>
          <a:xfrm flipV="1">
            <a:off x="4832059" y="1812022"/>
            <a:ext cx="1468073" cy="55691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DA23006-51A0-48A9-82C9-EDECAA13C269}"/>
              </a:ext>
            </a:extLst>
          </p:cNvPr>
          <p:cNvCxnSpPr>
            <a:cxnSpLocks/>
          </p:cNvCxnSpPr>
          <p:nvPr/>
        </p:nvCxnSpPr>
        <p:spPr>
          <a:xfrm flipH="1" flipV="1">
            <a:off x="5230536" y="742679"/>
            <a:ext cx="1171663" cy="46838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98CABDD-E3E1-44F3-93A1-4013452824ED}"/>
              </a:ext>
            </a:extLst>
          </p:cNvPr>
          <p:cNvSpPr txBox="1"/>
          <p:nvPr/>
        </p:nvSpPr>
        <p:spPr>
          <a:xfrm>
            <a:off x="395541" y="357958"/>
            <a:ext cx="28825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/>
              <a:t>Hook </a:t>
            </a:r>
            <a:r>
              <a:rPr lang="ko-KR" altLang="en-US" sz="4400" dirty="0"/>
              <a:t>이전</a:t>
            </a:r>
          </a:p>
        </p:txBody>
      </p:sp>
    </p:spTree>
    <p:extLst>
      <p:ext uri="{BB962C8B-B14F-4D97-AF65-F5344CB8AC3E}">
        <p14:creationId xmlns:p14="http://schemas.microsoft.com/office/powerpoint/2010/main" val="2167640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_x172211112">
            <a:extLst>
              <a:ext uri="{FF2B5EF4-FFF2-40B4-BE49-F238E27FC236}">
                <a16:creationId xmlns:a16="http://schemas.microsoft.com/office/drawing/2014/main" id="{71B0F2CD-08F5-4098-ADD5-C91161E44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123" y="232385"/>
            <a:ext cx="7873753" cy="605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FFF9709-1DDF-45AE-82CC-44D954F38621}"/>
              </a:ext>
            </a:extLst>
          </p:cNvPr>
          <p:cNvSpPr/>
          <p:nvPr/>
        </p:nvSpPr>
        <p:spPr>
          <a:xfrm>
            <a:off x="4208106" y="74645"/>
            <a:ext cx="1987421" cy="802433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1D00C-518A-434A-9847-BEB6CB341D34}"/>
              </a:ext>
            </a:extLst>
          </p:cNvPr>
          <p:cNvSpPr txBox="1"/>
          <p:nvPr/>
        </p:nvSpPr>
        <p:spPr>
          <a:xfrm>
            <a:off x="6195527" y="215607"/>
            <a:ext cx="68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state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CCFDEED-5E52-4B0D-876F-B130933D8103}"/>
              </a:ext>
            </a:extLst>
          </p:cNvPr>
          <p:cNvSpPr/>
          <p:nvPr/>
        </p:nvSpPr>
        <p:spPr>
          <a:xfrm>
            <a:off x="4897530" y="3498209"/>
            <a:ext cx="1721384" cy="4397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8CABDD-E3E1-44F3-93A1-4013452824ED}"/>
              </a:ext>
            </a:extLst>
          </p:cNvPr>
          <p:cNvSpPr txBox="1"/>
          <p:nvPr/>
        </p:nvSpPr>
        <p:spPr>
          <a:xfrm>
            <a:off x="395541" y="357958"/>
            <a:ext cx="28825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Hook </a:t>
            </a:r>
            <a:r>
              <a:rPr lang="ko-KR" altLang="en-US" sz="4400" dirty="0"/>
              <a:t>이후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CFFD29-562F-430B-BFD7-04BE304FFA09}"/>
              </a:ext>
            </a:extLst>
          </p:cNvPr>
          <p:cNvSpPr txBox="1"/>
          <p:nvPr/>
        </p:nvSpPr>
        <p:spPr>
          <a:xfrm>
            <a:off x="5977822" y="725901"/>
            <a:ext cx="114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4"/>
                </a:solidFill>
              </a:rPr>
              <a:t>setState</a:t>
            </a:r>
            <a:r>
              <a:rPr lang="en-US" altLang="ko-KR" dirty="0">
                <a:solidFill>
                  <a:schemeClr val="accent4"/>
                </a:solidFill>
              </a:rPr>
              <a:t>()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816692-7FEE-406E-8740-00BB86DDAFC5}"/>
              </a:ext>
            </a:extLst>
          </p:cNvPr>
          <p:cNvSpPr txBox="1"/>
          <p:nvPr/>
        </p:nvSpPr>
        <p:spPr>
          <a:xfrm>
            <a:off x="4610472" y="1684341"/>
            <a:ext cx="114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4"/>
                </a:solidFill>
              </a:rPr>
              <a:t>setState</a:t>
            </a:r>
            <a:r>
              <a:rPr lang="en-US" altLang="ko-KR" dirty="0">
                <a:solidFill>
                  <a:schemeClr val="accent4"/>
                </a:solidFill>
              </a:rPr>
              <a:t>()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C42D11-961D-4D56-88E7-C12741D34030}"/>
              </a:ext>
            </a:extLst>
          </p:cNvPr>
          <p:cNvSpPr txBox="1"/>
          <p:nvPr/>
        </p:nvSpPr>
        <p:spPr>
          <a:xfrm>
            <a:off x="5274600" y="2940997"/>
            <a:ext cx="114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4"/>
                </a:solidFill>
              </a:rPr>
              <a:t>setState</a:t>
            </a:r>
            <a:r>
              <a:rPr lang="en-US" altLang="ko-KR" dirty="0">
                <a:solidFill>
                  <a:schemeClr val="accent4"/>
                </a:solidFill>
              </a:rPr>
              <a:t>()</a:t>
            </a:r>
            <a:endParaRPr lang="ko-KR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708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5BC6EE7-2EAE-4FFD-A545-3E19AA2FF530}"/>
              </a:ext>
            </a:extLst>
          </p:cNvPr>
          <p:cNvSpPr/>
          <p:nvPr/>
        </p:nvSpPr>
        <p:spPr>
          <a:xfrm>
            <a:off x="3321169" y="802256"/>
            <a:ext cx="4873925" cy="525348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BD40954-FDC9-40F8-A1FC-343F41395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017" y="286111"/>
            <a:ext cx="26596471" cy="782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68076928">
            <a:extLst>
              <a:ext uri="{FF2B5EF4-FFF2-40B4-BE49-F238E27FC236}">
                <a16:creationId xmlns:a16="http://schemas.microsoft.com/office/drawing/2014/main" id="{0653CCBE-FCCF-44CC-A081-0663FABDC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511" y="311990"/>
            <a:ext cx="4420804" cy="550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03E52F3-CEDF-47E7-906E-9F3E4A093629}"/>
              </a:ext>
            </a:extLst>
          </p:cNvPr>
          <p:cNvCxnSpPr>
            <a:cxnSpLocks/>
          </p:cNvCxnSpPr>
          <p:nvPr/>
        </p:nvCxnSpPr>
        <p:spPr>
          <a:xfrm>
            <a:off x="3396368" y="802256"/>
            <a:ext cx="1537941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F10A8FF-0818-490C-8B1D-09DC7D6E7BDD}"/>
              </a:ext>
            </a:extLst>
          </p:cNvPr>
          <p:cNvCxnSpPr/>
          <p:nvPr/>
        </p:nvCxnSpPr>
        <p:spPr>
          <a:xfrm>
            <a:off x="6714661" y="802256"/>
            <a:ext cx="1305028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BA8882B-1F05-4BB8-A32C-EA36570BD6F2}"/>
              </a:ext>
            </a:extLst>
          </p:cNvPr>
          <p:cNvCxnSpPr/>
          <p:nvPr/>
        </p:nvCxnSpPr>
        <p:spPr>
          <a:xfrm>
            <a:off x="7082287" y="3663350"/>
            <a:ext cx="448574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95FA8B3-0BFB-476B-B78D-84E409529D37}"/>
              </a:ext>
            </a:extLst>
          </p:cNvPr>
          <p:cNvCxnSpPr/>
          <p:nvPr/>
        </p:nvCxnSpPr>
        <p:spPr>
          <a:xfrm>
            <a:off x="4137804" y="3611592"/>
            <a:ext cx="448574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9511F9B-56BA-4A06-8DFF-2708BDE32990}"/>
              </a:ext>
            </a:extLst>
          </p:cNvPr>
          <p:cNvCxnSpPr>
            <a:cxnSpLocks/>
          </p:cNvCxnSpPr>
          <p:nvPr/>
        </p:nvCxnSpPr>
        <p:spPr>
          <a:xfrm>
            <a:off x="4137804" y="5463396"/>
            <a:ext cx="3393057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3939FE0-ECA7-48B9-8E09-4598C5E38BA3}"/>
              </a:ext>
            </a:extLst>
          </p:cNvPr>
          <p:cNvCxnSpPr>
            <a:cxnSpLocks/>
          </p:cNvCxnSpPr>
          <p:nvPr/>
        </p:nvCxnSpPr>
        <p:spPr>
          <a:xfrm>
            <a:off x="7530861" y="3663349"/>
            <a:ext cx="0" cy="180004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5FA51E5-9676-4574-9FFB-B876B8B56BB5}"/>
              </a:ext>
            </a:extLst>
          </p:cNvPr>
          <p:cNvCxnSpPr>
            <a:cxnSpLocks/>
          </p:cNvCxnSpPr>
          <p:nvPr/>
        </p:nvCxnSpPr>
        <p:spPr>
          <a:xfrm>
            <a:off x="4117677" y="3611592"/>
            <a:ext cx="0" cy="1851804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78806A-419D-4A13-B69F-33C41215910E}"/>
              </a:ext>
            </a:extLst>
          </p:cNvPr>
          <p:cNvSpPr/>
          <p:nvPr/>
        </p:nvSpPr>
        <p:spPr>
          <a:xfrm>
            <a:off x="6780362" y="1596826"/>
            <a:ext cx="1239325" cy="1221449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501F39-0EAD-4CBB-BA83-ACB50192E55F}"/>
              </a:ext>
            </a:extLst>
          </p:cNvPr>
          <p:cNvSpPr txBox="1"/>
          <p:nvPr/>
        </p:nvSpPr>
        <p:spPr>
          <a:xfrm>
            <a:off x="6803527" y="1835562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count</a:t>
            </a:r>
          </a:p>
          <a:p>
            <a:r>
              <a:rPr lang="en-US" altLang="ko-KR" dirty="0" err="1"/>
              <a:t>setCount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928D78-1041-4123-8340-C050E98553A8}"/>
              </a:ext>
            </a:extLst>
          </p:cNvPr>
          <p:cNvSpPr txBox="1"/>
          <p:nvPr/>
        </p:nvSpPr>
        <p:spPr>
          <a:xfrm>
            <a:off x="6951676" y="1124111"/>
            <a:ext cx="962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7030A0"/>
                </a:solidFill>
              </a:rPr>
              <a:t>state</a:t>
            </a:r>
            <a:endParaRPr lang="ko-KR" altLang="en-US" sz="2800" dirty="0">
              <a:solidFill>
                <a:srgbClr val="7030A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AAE7064-2F57-4949-8EF2-66A078911A16}"/>
              </a:ext>
            </a:extLst>
          </p:cNvPr>
          <p:cNvCxnSpPr>
            <a:stCxn id="21" idx="2"/>
          </p:cNvCxnSpPr>
          <p:nvPr/>
        </p:nvCxnSpPr>
        <p:spPr>
          <a:xfrm flipH="1">
            <a:off x="6803527" y="2818275"/>
            <a:ext cx="596498" cy="152943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3BFDD76-F2D9-48A7-89DC-96A091749BF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54154" y="3206099"/>
            <a:ext cx="2870472" cy="1110529"/>
          </a:xfrm>
          <a:prstGeom prst="bentConnector4">
            <a:avLst>
              <a:gd name="adj1" fmla="val 194"/>
              <a:gd name="adj2" fmla="val 345076"/>
            </a:avLst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0C382AC-B8CA-44E9-B26B-53B3C62D1327}"/>
              </a:ext>
            </a:extLst>
          </p:cNvPr>
          <p:cNvCxnSpPr>
            <a:cxnSpLocks/>
          </p:cNvCxnSpPr>
          <p:nvPr/>
        </p:nvCxnSpPr>
        <p:spPr>
          <a:xfrm flipH="1" flipV="1">
            <a:off x="2156604" y="2158727"/>
            <a:ext cx="2855344" cy="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D5C0767-CB11-45A1-A32D-49DC1EA5591F}"/>
              </a:ext>
            </a:extLst>
          </p:cNvPr>
          <p:cNvCxnSpPr>
            <a:cxnSpLocks/>
          </p:cNvCxnSpPr>
          <p:nvPr/>
        </p:nvCxnSpPr>
        <p:spPr>
          <a:xfrm flipV="1">
            <a:off x="2162355" y="2115497"/>
            <a:ext cx="0" cy="2861945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53D08E2-0549-488F-8F27-4B413CBC24A1}"/>
              </a:ext>
            </a:extLst>
          </p:cNvPr>
          <p:cNvCxnSpPr/>
          <p:nvPr/>
        </p:nvCxnSpPr>
        <p:spPr>
          <a:xfrm>
            <a:off x="2156604" y="4977442"/>
            <a:ext cx="2493034" cy="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FBC35C0-917E-4495-AD64-A0519EABB631}"/>
              </a:ext>
            </a:extLst>
          </p:cNvPr>
          <p:cNvSpPr txBox="1"/>
          <p:nvPr/>
        </p:nvSpPr>
        <p:spPr>
          <a:xfrm>
            <a:off x="7191343" y="3154657"/>
            <a:ext cx="776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props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875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28</Words>
  <Application>Microsoft Office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이자룡</dc:creator>
  <cp:lastModifiedBy>이자룡</cp:lastModifiedBy>
  <cp:revision>7</cp:revision>
  <dcterms:created xsi:type="dcterms:W3CDTF">2021-07-01T06:24:08Z</dcterms:created>
  <dcterms:modified xsi:type="dcterms:W3CDTF">2021-07-01T07:40:46Z</dcterms:modified>
</cp:coreProperties>
</file>