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13BA4-A921-4D01-9259-CEA6287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9195B-7502-4B98-BF33-5B272C0B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3558D-B937-408B-82EC-D6A80833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DCE19-2C91-4B5F-81F2-B78CD8D9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B880-DBBB-4240-87C5-C4F14E93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6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1EFB-34CF-4449-AFE8-A3B1E885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3A117-C196-47E7-8474-3DDB7EBC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53BD9-EEAE-41C4-8357-0EFF3E0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185DC-5669-487A-A5A2-B1728A50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B4CAB-6DE7-4587-8C73-B0A5F6F9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4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07FEC0-0A5D-434A-A722-233999B39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77897-E588-44FA-8C26-7003BA71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F4EEA-1E86-4C0C-B5DF-F7B93455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314D6-F524-480A-BAAC-78672FE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DDC97-3826-4C29-BC5B-E5F622F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663BC-2759-4EBB-8592-EBC29DD5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230AB-8F98-44F7-A892-3C1604FE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11914-2E22-41E2-944B-478DCB1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95C0C-2036-4A02-995F-5B74B4BD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72E86-D443-439A-991C-3BC8873B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6BE7-98B8-48D0-870B-CECDF1B4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D065A-78B2-48EC-A1C6-B6F7229D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DA4C-1E5D-43E7-9BB8-64826C71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69758-EFC8-46F7-9F39-E5EB8D2F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21C9E-783E-4CAD-AFAF-5B8E087D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C935-C189-4CD2-873B-6B024CAB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B5B81-58BF-401F-A52D-C04E1E75F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4B009-6477-4CB1-9EB5-5552E18A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CECAE-2CFA-4D4D-A5E8-1F8FB489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D721E-58C0-44BD-8D43-67F8F9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E1749-3D96-4B74-A481-BC908E29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892FE-330F-476F-9168-674BB81C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3873D-874D-4542-AF2D-21BDD3B0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8FB56-D066-4767-92AF-18F5C9436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25E16-880C-4B59-B3AF-CBEF0B510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867E2F-269C-4543-A6A9-2273E13B5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23F6FF-B2D5-4F25-A663-6343A8BF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A2CCB0-B526-41D1-936B-3D6181B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F46ACD-CEC8-46BC-A614-879F094C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F43F2-3C8E-4F39-8088-BD76D479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65AEEE-E0A6-4893-8E97-BB24E411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65E4F-0BC2-4DC6-AE1A-C3A3D8B7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2FD7CE-84A3-4F93-AE81-7DBDEA8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D8BD38-2983-46BD-9149-B8101D3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BC98B6-00E5-4921-B836-22383F5C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BA9BD-AE8F-46E5-89EB-4417BA68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19821-4B67-4428-B7E4-57393FEB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64881-D8E9-419F-A43F-3EE073D8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B1769-9C1E-43AA-9D00-19BEA43D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D6BD2-0D03-4DE8-9794-79F2860D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CF882-2641-437C-A9D4-F772B22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A114D-E813-41FD-A7FC-F8712E84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15C4-1A7F-4F21-827A-FE760FE2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798877-B565-4CC7-A134-88B469D8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C4AED-E335-4CC8-A89F-C030DFCCD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D9F87-6142-45CF-935E-B509E488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1FC4E-8F5E-434B-B77C-5C5D7750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1F83B-A2F3-4819-B0A4-62BC8A4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082224-ED67-4798-BE6F-541BDAA4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79C55-D2AE-42AD-9BF6-B9D9A8ED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C0266-F49C-4C42-B0A8-5537E310A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7E3E-2919-4C67-B183-51A7FE091DE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4DACD-7C9D-4A99-9E30-30001946C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4DCF-C744-4999-8488-D1DA2BC7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2454-3654-41FD-952D-33645ED40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0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43AB0D-7899-4BCF-83AC-94756015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0"/>
            <a:ext cx="8635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0DE801-BFA9-4961-9BE1-1D661976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59764"/>
            <a:ext cx="4824998" cy="161637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AE48CB0-A5FB-4432-8791-81510A3E5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6" y="814870"/>
            <a:ext cx="4824995" cy="188174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E647588-678C-43FD-8EBC-9C2F56E12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598124"/>
            <a:ext cx="2634207" cy="13829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7DE899-6BEF-4E07-A979-556B8090D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3897854"/>
            <a:ext cx="4173070" cy="197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661BA-A5ED-4F7E-B50B-D6F42B4FC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4" y="4599144"/>
            <a:ext cx="2674468" cy="13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0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E9D69-6333-4D3A-86ED-AE2DE21AA2D9}"/>
              </a:ext>
            </a:extLst>
          </p:cNvPr>
          <p:cNvSpPr txBox="1"/>
          <p:nvPr/>
        </p:nvSpPr>
        <p:spPr>
          <a:xfrm>
            <a:off x="925353" y="2828835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latin typeface="D2Coding" panose="020B0609020101020101" pitchFamily="49" charset="-127"/>
                <a:ea typeface="D2Coding" panose="020B0609020101020101" pitchFamily="49" charset="-127"/>
              </a:rPr>
              <a:t>핵심만 배웠을 뿐입니다</a:t>
            </a:r>
          </a:p>
        </p:txBody>
      </p:sp>
    </p:spTree>
    <p:extLst>
      <p:ext uri="{BB962C8B-B14F-4D97-AF65-F5344CB8AC3E}">
        <p14:creationId xmlns:p14="http://schemas.microsoft.com/office/powerpoint/2010/main" val="78558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89F9858-4F40-4206-8CB3-24BECB7B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52387"/>
            <a:ext cx="69056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FBCA78-4A30-4455-BCEF-68F227F3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316"/>
            <a:ext cx="4415452" cy="248369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5317DE-12B0-4FAF-8B8D-593020F37175}"/>
              </a:ext>
            </a:extLst>
          </p:cNvPr>
          <p:cNvSpPr/>
          <p:nvPr/>
        </p:nvSpPr>
        <p:spPr>
          <a:xfrm>
            <a:off x="5290457" y="3069771"/>
            <a:ext cx="1324947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실외, 하늘, 잔디, 나무이(가) 표시된 사진&#10;&#10;자동 생성된 설명">
            <a:extLst>
              <a:ext uri="{FF2B5EF4-FFF2-40B4-BE49-F238E27FC236}">
                <a16:creationId xmlns:a16="http://schemas.microsoft.com/office/drawing/2014/main" id="{72CE4915-E533-49C8-82FC-39A756F9B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2129245"/>
            <a:ext cx="3947300" cy="2631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27B51-E85A-4060-9118-F8B9F38305BD}"/>
              </a:ext>
            </a:extLst>
          </p:cNvPr>
          <p:cNvSpPr txBox="1"/>
          <p:nvPr/>
        </p:nvSpPr>
        <p:spPr>
          <a:xfrm>
            <a:off x="5578679" y="314636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3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A66F0C-44C3-4D97-BC4D-29642D7E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6" y="0"/>
            <a:ext cx="1013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3</cp:revision>
  <dcterms:created xsi:type="dcterms:W3CDTF">2021-07-01T10:52:55Z</dcterms:created>
  <dcterms:modified xsi:type="dcterms:W3CDTF">2021-07-01T11:12:07Z</dcterms:modified>
</cp:coreProperties>
</file>