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21D7F-5910-47BF-A4AB-CF1CBA2FD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B054B9-183E-4E12-9793-92449B5C1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2510F-4230-4077-BF38-3D864578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F9412-48F2-465B-AD36-3CF12A58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999B8-4733-4D25-9275-37AB92B6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9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9056-861B-4D50-B5A4-9B7D494E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F9A4-A17D-40CD-AEF9-9362A9803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68D11-C70B-43FF-9E06-E9D95F39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908FA-E990-4C5E-B15D-6FA59FC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274F8-5441-4092-A9A2-A80D21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5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98C012-EBF2-4D07-9089-0ED831F86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4A085-1639-4FB6-B4B3-3BE922CC0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3D918-714C-42C2-A135-81D2AE58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52308-85F4-4591-A366-6F1FA0D8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6EBA6-9FF1-4EFB-A2E5-F5E0C533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B7404-477F-4FD6-A3C3-709F0677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3A1AB-3717-46FA-A724-FB8B5086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0BFDB-DEC8-4686-9929-3565B61C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BECBE-9E36-4C70-B52A-2200F5C4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37762-D6A7-4F6D-A754-AD4798DF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8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91B3C-AB2E-464C-BABE-DF7B81C1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A56C4-F91E-4B6C-95FB-BC2701DE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7BC66-03CC-4407-9391-1D84950B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E7DF2-F019-4A9C-A374-B15FD1A4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F0CDB-3F77-4EDE-88AE-7BD17A3E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2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93FAD-317B-4108-9681-1A4F0E99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DA66C-1B76-437B-94DE-006FD589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C7A96-7114-4433-877F-DCC79C12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E24CB-BBEF-49D7-B107-EF671AA3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7E345-B150-4E13-BFF1-6302F6B9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058DC-6B35-4276-B211-07BB71C1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3F0BA-136E-41B7-B9EA-920320D8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25FC6-94FB-4F8A-8FFE-3B5B0F4D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7E1FF-6742-4218-830B-69FA89A21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14AA0B-D826-4F62-B475-40EBD3940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5B91AC-DB00-496B-8A94-F11F2AB9F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D9BE02-89B4-4668-8385-55F102CB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303B69-2780-4877-8334-04535DFB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31FAB0-D35F-4FA8-B4F3-E7EC6F94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3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C63FF-266C-4D00-BCD0-05121D57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3F0B8E-621D-431D-9643-BD7DDDF5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BEB73C-0DC2-421F-99FF-CE3ABC6F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0AFBA-D2A3-4478-B7A2-DD93E141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8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A1A7D-AB94-418F-94A1-156367CE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5BF5D8-0E5F-45F1-9B2B-3302E556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68F13-DA1C-4633-8632-7931610D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1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6F0AC-78AA-40D4-AD39-174784B2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C2BE9-2694-41E9-882C-BD082963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2F629-7A99-4987-A615-BD7F43FB4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9449E-10C0-4C79-BB9F-703DD379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7967A-FAA5-4958-9EB1-3B48A489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8DDE8-F405-44BF-93FC-FD36D805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1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3732C-C1D3-41E9-8B1C-771D3706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B937A-1F4A-494D-B8DD-BA18AEF7F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3B1A50-2966-4704-B2F2-5748AF44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44447-3583-4717-A67E-CBA97572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DF710-2D21-489B-B912-F15A07B9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12790-67C2-41D5-82A2-B2DA0CC9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2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E611B-88B7-4D6E-84FA-62C981D1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B1D11-1FAB-4338-B3C8-E48B05FA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8028-D2C9-4929-93A7-ABA59E4BE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391D-9255-4617-BAFF-248D2824959D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8CE74-976D-4E11-9B43-FA27B87F0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0B5F4-9C47-4ED8-BAE6-8F128C3AA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0DFB-7E47-41B0-B30B-BDD2DE7DD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4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17F4-4F9C-4529-A8FE-264D6C21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84" y="1278710"/>
            <a:ext cx="3708633" cy="859668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Dependencies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02F63-F742-4542-AC64-F52A526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3" y="3012582"/>
            <a:ext cx="10515600" cy="256670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React </a:t>
            </a:r>
            <a:r>
              <a:rPr lang="ko-KR" altLang="en-US" dirty="0">
                <a:solidFill>
                  <a:schemeClr val="bg1"/>
                </a:solidFill>
              </a:rPr>
              <a:t>기초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《ver.2021 </a:t>
            </a:r>
            <a:r>
              <a:rPr lang="ko-KR" altLang="en-US" dirty="0">
                <a:solidFill>
                  <a:schemeClr val="bg1"/>
                </a:solidFill>
              </a:rPr>
              <a:t>노베이스 모던 </a:t>
            </a:r>
            <a:r>
              <a:rPr lang="ko-KR" altLang="en-US" dirty="0" err="1">
                <a:solidFill>
                  <a:schemeClr val="bg1"/>
                </a:solidFill>
              </a:rPr>
              <a:t>웹개발</a:t>
            </a:r>
            <a:r>
              <a:rPr lang="en-US" altLang="ko-KR" dirty="0">
                <a:solidFill>
                  <a:schemeClr val="bg1"/>
                </a:solidFill>
              </a:rPr>
              <a:t>》 </a:t>
            </a:r>
            <a:r>
              <a:rPr lang="ko-KR" altLang="en-US" dirty="0">
                <a:solidFill>
                  <a:schemeClr val="bg1"/>
                </a:solidFill>
              </a:rPr>
              <a:t>코스에선 다음 수업 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『React </a:t>
            </a:r>
            <a:r>
              <a:rPr lang="ko-KR" altLang="en-US" dirty="0">
                <a:solidFill>
                  <a:schemeClr val="bg1"/>
                </a:solidFill>
              </a:rPr>
              <a:t>시작 전에 알아야 할 </a:t>
            </a:r>
            <a:r>
              <a:rPr lang="en-US" altLang="ko-KR" dirty="0">
                <a:solidFill>
                  <a:schemeClr val="bg1"/>
                </a:solidFill>
              </a:rPr>
              <a:t>JavaScript, TypeScript』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  『React Hook』</a:t>
            </a: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1FEBB6-D6AF-4805-8C90-0BE2B89C3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2" y="563490"/>
            <a:ext cx="4067175" cy="57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3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905C610-CCCD-433B-9878-8F9B1B25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995" y="345232"/>
            <a:ext cx="19020628" cy="79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8297792">
            <a:extLst>
              <a:ext uri="{FF2B5EF4-FFF2-40B4-BE49-F238E27FC236}">
                <a16:creationId xmlns:a16="http://schemas.microsoft.com/office/drawing/2014/main" id="{A76826E8-B968-4F8B-8245-49E8327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95" y="802433"/>
            <a:ext cx="9386956" cy="49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0BC89-3106-4DCD-953B-77505E7E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A6D2D-0631-4188-8243-08095810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font</a:t>
            </a:r>
          </a:p>
          <a:p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r>
              <a:rPr lang="en-US" altLang="ko-KR" dirty="0"/>
              <a:t>position</a:t>
            </a:r>
          </a:p>
          <a:p>
            <a:r>
              <a:rPr lang="en-US" altLang="ko-KR" dirty="0"/>
              <a:t>layout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90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Dependencies</vt:lpstr>
      <vt:lpstr>PowerPoint 프레젠테이션</vt:lpstr>
      <vt:lpstr>PowerPoint 프레젠테이션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7</cp:revision>
  <dcterms:created xsi:type="dcterms:W3CDTF">2021-07-02T04:53:32Z</dcterms:created>
  <dcterms:modified xsi:type="dcterms:W3CDTF">2021-07-02T07:26:41Z</dcterms:modified>
</cp:coreProperties>
</file>