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8ADD-EAC1-4467-9A14-D2E4CF22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F6C66-B9DB-4471-A81D-64314637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B7CF3-48EC-465A-954F-5EE43A3A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3F243-16DE-49DA-8C45-24C4E96A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4A64-2091-4A25-8528-0A5E0AF3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78CA6-1F1D-4228-8513-2E12E7C6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E7C9-DB1A-4079-A7EE-CAFD667B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D9C1A-376D-479F-AD9E-839F722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1D8C2-14B9-47E1-A855-78ED5CEC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037C-274C-427E-B5D8-815F0759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1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D9AA7-12B2-4979-82B8-8A670A42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2C550-FEDF-4A1F-83B0-A3490054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171AE-CC05-4DF7-9B9E-D1A979A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C512D-67C5-4EEF-A22F-AE04893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EDCB3-8835-4AE6-9148-57BFD59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7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00D6-E0E6-4CDA-B687-4D00272F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D6FD7-B61B-44E1-AC7A-EBBFC461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98EF0-A89D-4897-8287-E41DF8F2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C0C5-2F97-4E24-BA37-813B6A3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2A4C2-FED8-4187-B168-F6C08AF5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8C234-8941-44BE-9F94-EE3C208D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5B49-FF27-4500-B90B-3292C53E0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6BB8D-3E00-4D2D-9CBA-ADAAFC21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B0B8F-96EE-47EF-B7EE-A7DDC4F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518D-6063-442E-9874-C19DEA53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C00E-B1B0-481D-9BD1-7BC6D51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527A6-ADB8-4F80-8C0F-A7921BC26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E8005-068A-4007-97E1-120B8759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64C73-7950-43F8-BAF1-E221CE10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8501B-0823-4B8E-9C3C-47018F1E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2E30E-E329-437A-ADD3-7EC24679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765D-079D-422C-A053-6E7C2906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73049-E1FB-45A6-ADF2-DF1916C7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8FE17-2AD4-41F0-973B-3A4B3A02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7690E-1C4C-4FE7-A702-59420FA07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C3504C-B219-4002-A619-D164908E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35F3CD-FA4A-450A-B9F3-90EADBE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8ABFCE-C149-4865-A7A9-372B8B62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27ECD-011C-4154-8163-313103B6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74D81-5620-4277-BC4E-DF542034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79F041-E0C8-4E89-8D52-8E995133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597E0-6BDD-464D-A2DC-F32EB9A0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0FA31-4919-4D14-A294-1282D69B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93749C-FF7A-4A93-B304-CD8751B5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90B8B4-31B8-45F0-A46A-5DAEE0E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989AE-5FC6-456B-81D0-EC790E95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7FFB8-0AB3-47F3-AB73-709027A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831DB-480F-427F-A2A0-3ECE500B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D4126-C249-4833-B17E-CBEF769F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DEFE7-8440-4FF6-99C8-140E62FF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E0C70-9CBA-45C3-A6D8-FE7C7BD0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AF235-7D00-4550-8880-8DC4839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4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3B92-1EF0-4B52-AC5C-DF95B06D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7DD56-0057-4F00-BEEE-59DF6FFB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B35DF-5BB6-4D6F-A215-C3245F91C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9B3C0-D90A-42ED-A549-794EFF6E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0594B-C37E-4668-987D-FD7D311A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C96E7-9952-45F2-99E7-FD9500F0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8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F5835-515F-4418-A8A4-9029B97A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6AEC1-3BFB-4862-B820-3722CC87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89BB8-E908-458B-82B2-58F1C4CA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850C-C2DC-47AA-A8D6-7BA56ECC862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30BCE-03F8-4E1B-8398-240A6E128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1F6B9-0101-4243-A8D9-1F9D61FD0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0906-EC8B-4BFF-A87B-FEDDAEFC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2E42-508B-4802-AA67-8880F9AD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B1493-9687-4912-A1CA-4ED7970C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font-size (rem)</a:t>
            </a:r>
          </a:p>
          <a:p>
            <a:r>
              <a:rPr lang="en-US" altLang="ko-KR" dirty="0"/>
              <a:t>color</a:t>
            </a:r>
          </a:p>
          <a:p>
            <a:r>
              <a:rPr lang="en-US" altLang="ko-KR" dirty="0"/>
              <a:t>text-align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font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3</cp:revision>
  <dcterms:created xsi:type="dcterms:W3CDTF">2021-07-02T07:27:19Z</dcterms:created>
  <dcterms:modified xsi:type="dcterms:W3CDTF">2021-07-02T08:00:05Z</dcterms:modified>
</cp:coreProperties>
</file>