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A53D0-F408-4907-B90B-CFADA1FFF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CAC02-510C-4CA9-A18B-3156078D1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B5F32-6236-4630-8FD8-EC9290AF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A6B4D-753F-426F-9302-CCAA733C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2777C-4DF7-4A2C-9986-13963851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280F3-C0DD-4FE9-BC6D-F4C8447D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B0B08-BA0E-425B-A545-62CF5C51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02627-A78B-4179-90C9-14F5D7BD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EE6E-4DE9-40AF-90E0-2B09C5F2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70C8F-D0EE-4595-9AD2-F3346CCF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032CBD-EED9-48C0-AA4A-24876AF60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7AADF-B795-409D-90DF-44158DD3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D9238-5BB7-4A2E-B13D-190B8803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A3BDC-AED0-43D5-BC29-3D4332C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B7074-F1CC-40CE-9967-023CFAE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5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18C78-39E6-425E-BD84-C6CBA01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2C0C7-FF07-4169-8FA0-DC178661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CB56-6E05-46B6-B9BA-81ACDE7E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F8244-D880-41CB-B156-40817558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60450-123F-4403-A772-64930001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4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BF6B5-B623-4239-B0D3-342EB98D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4AB68-442B-4D4A-8BD7-BB1612C5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125B-477D-4379-B214-8056AE44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1B37B-37A0-4181-B250-9B6B662A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65E7C-7070-462F-88C9-E71C4AE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F6C9F-D53C-4282-9C5C-DA9674A8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7B691-DB94-40C4-A77F-BB8E4B029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C985E-64FF-4836-90E7-29E4E990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C06F5-2CD2-45E6-A541-78E192F9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011F5-CB81-484D-A963-BC34BDF6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3E266-659E-4655-A118-AC5DD4D0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CDEF2-49B3-43C5-89B6-7F2D8D57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C27B1-303E-4BB3-AD8C-B9E10EC0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2332BA-F34C-4AE1-8E30-6AEABA841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D3C71-9C32-48BE-A40D-A5BB428E8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2B2DA-8E66-4786-9AC2-6C61D7354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3EA5F6-93AB-4A7F-B6CF-FC2B1A2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3DBEDD-DDE6-48A0-896B-4067A9C0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890602-E1F4-41AC-B787-A1F8D302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A7451-44FD-4E07-AE11-35310857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AB7854-96A7-4FF2-A234-D809FB8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EC3973-938B-4828-8DB2-C0425599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DFC50-F414-4F12-900B-260CFA1D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3E2EA-6EDF-4E27-B0C8-92CECF03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34631-981D-402D-86F5-955C562D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B33EF-738E-452B-95B3-6D48DEC0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1856-9735-456F-8D12-7C866DFB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5EE06-3BCC-47D8-939B-3AB861E7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ADFDF-6F91-424F-BBCE-336EEDA5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8A6F1-F443-4BA8-8EE4-69813B4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C2FD6-B016-44F5-9A74-176A121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9A0D4-A54E-4F78-AA02-29A28380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036D-8B3B-4606-9666-7473B0DA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68132-C0A5-4665-8140-8C785006F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5F0D0-B923-4388-A341-1DB02E1A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C15F1-1843-46E1-A11F-4765FE26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030E8-46E5-424C-BD35-F8D0B595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C22C0-7966-49B4-93B3-11826CC6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0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48719-DB9E-4B9B-8919-228BF1A7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59CDE-F77D-4F23-A112-8D8841B0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1C8F9-818C-423A-87F2-749A5AECE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642B-1803-4693-A3AE-51036B42C31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E86F5-4185-47E8-9924-10F06EDC2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1D2D1-696F-4A68-BBB1-41AC2FAB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97CC-E16D-4493-80B5-F4C9361BD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4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C193F0-AE91-4933-89D5-2FE71525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3" y="-457199"/>
            <a:ext cx="28853288" cy="99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9792224">
            <a:extLst>
              <a:ext uri="{FF2B5EF4-FFF2-40B4-BE49-F238E27FC236}">
                <a16:creationId xmlns:a16="http://schemas.microsoft.com/office/drawing/2014/main" id="{5818350B-19E3-4861-9719-EDE489AC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0"/>
            <a:ext cx="7949682" cy="65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5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5879-B3EB-48FE-928E-23B514F0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7BB8-5E0F-4238-A68F-0863633F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inline		</a:t>
            </a:r>
            <a:r>
              <a:rPr lang="ko-KR" altLang="en-US" dirty="0"/>
              <a:t>쓰인 영역만 차지함</a:t>
            </a:r>
            <a:r>
              <a:rPr lang="en-US" altLang="ko-KR" dirty="0"/>
              <a:t>. </a:t>
            </a:r>
            <a:r>
              <a:rPr lang="ko-KR" altLang="en-US" dirty="0"/>
              <a:t>크기 변경 불가능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&lt;span&gt;, &lt;a&gt;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block		</a:t>
            </a:r>
            <a:r>
              <a:rPr lang="ko-KR" altLang="en-US" dirty="0"/>
              <a:t>가로 전체를 차지함</a:t>
            </a:r>
            <a:r>
              <a:rPr lang="en-US" altLang="ko-KR" dirty="0"/>
              <a:t>. </a:t>
            </a:r>
            <a:r>
              <a:rPr lang="ko-KR" altLang="en-US" dirty="0"/>
              <a:t>크기 변경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	&lt;div&gt;, &lt;p&gt;, &lt;h1&gt;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inline-block	</a:t>
            </a:r>
            <a:r>
              <a:rPr lang="ko-KR" altLang="en-US" dirty="0"/>
              <a:t>쓰인 영역만 차지하나</a:t>
            </a:r>
            <a:r>
              <a:rPr lang="en-US" altLang="ko-KR" dirty="0"/>
              <a:t>, </a:t>
            </a:r>
            <a:r>
              <a:rPr lang="ko-KR" altLang="en-US" dirty="0"/>
              <a:t>크기 변경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sz="2400" dirty="0"/>
              <a:t>&lt;button&gt;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none		</a:t>
            </a:r>
            <a:r>
              <a:rPr lang="ko-KR" altLang="en-US" dirty="0"/>
              <a:t>안보임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4</cp:revision>
  <dcterms:created xsi:type="dcterms:W3CDTF">2021-07-02T07:56:39Z</dcterms:created>
  <dcterms:modified xsi:type="dcterms:W3CDTF">2021-07-02T08:37:07Z</dcterms:modified>
</cp:coreProperties>
</file>