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F851E-1517-45EE-8018-1006E6E74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458819-47CA-42DF-82A4-44E00CBCA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8CB6D9-A421-4883-805D-59C9BD90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863B-4FF7-46A4-8259-3DF9A7C7DB37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DDE70-EDA5-4EBF-B86E-0A7FF2A1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FCED4-0DF6-4C5E-8792-F51CFE73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BDB9-31C9-47CA-A3F4-151B5D6FB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9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C9F2C-8DA7-4746-AF24-78FAA86C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2E5558-2D1D-4576-ABF7-220E84859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BBB89-E3CE-4471-8BCD-590EFBC1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863B-4FF7-46A4-8259-3DF9A7C7DB37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E7C4C-E03E-48C8-B192-A70BCB08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F2D1E5-6E35-45AD-8CB9-F404E8D9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BDB9-31C9-47CA-A3F4-151B5D6FB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7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3601AD-7082-4DB1-A60E-E1AFA6205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83B617-CA9A-4234-9179-430D001CB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00F790-65B4-47F6-97B1-91E4007B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863B-4FF7-46A4-8259-3DF9A7C7DB37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0D391-952A-4462-9700-EF481D9F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7399B-E930-4B7B-85E0-9DB6C4EB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BDB9-31C9-47CA-A3F4-151B5D6FB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49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154C2-58E1-4EC9-9D25-D9C36CFD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7604C0-1466-4D9C-B5D3-04BFCEB73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395B93-5926-4499-8FEE-0BCB51C4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863B-4FF7-46A4-8259-3DF9A7C7DB37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83D61-2474-4B75-9975-8ED7AAF91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AB2D92-F1C4-4DCA-83BB-4B18A4C2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BDB9-31C9-47CA-A3F4-151B5D6FB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24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6DC56-15BD-48F1-A3C4-07BDB941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BC5C84-205E-439E-933B-E2221F486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3F8E5-F215-4CDC-83F8-07BECF37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863B-4FF7-46A4-8259-3DF9A7C7DB37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AD874-0F0D-4D6C-B596-1BDB6E4D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0C8D33-D2C5-4595-8609-A3CE54DD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BDB9-31C9-47CA-A3F4-151B5D6FB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0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B09A7-D40E-45D6-BB2F-BEBD6B35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F33879-5BA7-4A9B-9B5C-5BEC1B729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D1E38D-ED55-4CF6-9EA1-135A791D9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35903F-C8CA-4B72-ADF7-7F297517B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863B-4FF7-46A4-8259-3DF9A7C7DB37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F2C1D7-0300-49B1-815A-F3A8CF19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F4583B-9046-4EB1-93D4-02281891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BDB9-31C9-47CA-A3F4-151B5D6FB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85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53D63-32E1-4FA1-817E-4BA4BB92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07AC07-3A3C-43DF-BA26-17965200D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DF9FF-D6B1-4A76-AB27-AB6B99A0C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D3E466-713C-4F1F-91BD-35258314B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FE3BDA-060F-4BBD-ABE3-41574C58C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133B3A-D57E-43DE-9D2E-DC93ED83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863B-4FF7-46A4-8259-3DF9A7C7DB37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0DBC62-FF8E-4773-9E15-C88DE21C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42E8D7-854B-4850-B86B-CB8D086D8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BDB9-31C9-47CA-A3F4-151B5D6FB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17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B262A-2526-4F64-9F18-A07094B2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BDDFEC-CE07-44E5-957A-35611F6E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863B-4FF7-46A4-8259-3DF9A7C7DB37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EB5B7D-3D89-4F81-8338-A790F6CF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901ABF-D8A0-4BD1-BAD4-38F34E57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BDB9-31C9-47CA-A3F4-151B5D6FB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28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6A984E-7F2B-4206-822A-48074CC6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863B-4FF7-46A4-8259-3DF9A7C7DB37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01D94A-F8EB-400A-BFC6-66A0E939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5980AD-7CF3-49CF-906A-DBA97099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BDB9-31C9-47CA-A3F4-151B5D6FB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7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62DDF-B87D-43AF-B54C-D52AB2D6A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0E928-B642-4499-BF92-2F49AE520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3BF62F-A2A9-418D-B02D-71DC954B1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46C42D-9FBC-486A-969A-929D328CC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863B-4FF7-46A4-8259-3DF9A7C7DB37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98D69-8E11-4421-9083-665773D8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2754C5-A36C-41D8-8093-FC2685F4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BDB9-31C9-47CA-A3F4-151B5D6FB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09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AF2A6-3A0E-4693-A2CF-E93530235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81A368-A06F-413B-B9D5-8A044F534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FD0410-CB8D-4C84-A7D5-6AABB770F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A06858-50B0-4342-AF14-2192160D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863B-4FF7-46A4-8259-3DF9A7C7DB37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251D60-BE31-4E99-AC5F-9B2C5AF5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C13EC3-7DF1-4625-8354-8D757B26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BDB9-31C9-47CA-A3F4-151B5D6FB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57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150134-4D2A-451F-8C2D-1504F82BB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0BC965-0BB8-4244-B413-4FB20F382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79B660-6E1F-4708-9B8C-2426F4685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C863B-4FF7-46A4-8259-3DF9A7C7DB37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AB2FC6-48C3-4C31-A538-56815E93D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42BE95-58B3-403B-AB66-DB108D07D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4BDB9-31C9-47CA-A3F4-151B5D6FB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4D8A37D-11DB-4C51-9BB6-6845D18AD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509712"/>
            <a:ext cx="121158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2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이자룡</dc:creator>
  <cp:lastModifiedBy>이자룡</cp:lastModifiedBy>
  <cp:revision>2</cp:revision>
  <dcterms:created xsi:type="dcterms:W3CDTF">2021-07-02T08:37:09Z</dcterms:created>
  <dcterms:modified xsi:type="dcterms:W3CDTF">2021-07-02T09:17:01Z</dcterms:modified>
</cp:coreProperties>
</file>