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80B67-2C02-4659-AA25-7399B4DF2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CBACE7-84A8-4199-B714-504AF6300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7BA50-10C2-4750-B17E-7F01D84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7785B-7C3D-4160-94BE-A4BAEC6D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93711-60F0-4E66-BD76-E29ACAEC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F149A-F672-4C77-9664-5567B00C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F9B6B-9D1F-4E06-BC2C-5D497FFBC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68360-2EF4-46DF-8DF9-BC3D0653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2FF27-EFB5-47C6-8620-39CA09A1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4624F-D770-4922-8079-E2D03D0F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3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254973-2F03-4749-B23D-A8AE268A3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EDAAB-90CF-4F73-A9F6-62EB9215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5A706-363E-45C1-AF58-48C1BCCB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87252-F2B7-4A1F-8970-DBB909B4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14662-2D8E-4A14-BDB1-43AFA163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2329B-51A7-446C-9723-FD13D5D4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82BC-4764-46D6-9DA5-39DFF390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90FBD-6F2C-4321-AAAB-0C447309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A761F-FF9B-4D37-8CFF-59E2572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975A-1695-4F27-872D-F63DCD89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0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C0F64-8BF7-4C50-A00E-6A9F9413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C17E3-2934-4CC6-BE9F-E22BB3B27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F0A40-9425-47F9-80D0-7A3206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CAE30-0E30-4685-966D-90294148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F8D20-190A-45AF-8981-D46936B3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49F9C-E5D9-442F-B8B8-10E1F2EF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0B78-6323-41FE-AB2F-82BBD248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1CEDE-7844-4F39-8366-EA75995A9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116C3-E11F-45DE-B3B5-4C2D9AF9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5E002-F50A-4496-AF8C-4D8E571D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C0C1A-0B85-438E-8067-2F27092C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F1B6E-CAD9-4CB6-A0BD-5A342D0F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92A28-1DED-4FAF-AAE7-9FAD097CA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B1D7B-DFD8-4437-AA5C-F65F357FC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B88C96-75A9-4DA0-A5A9-260B8F69E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C3279-DD66-408F-93AD-E0265849D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0FA354-E1AB-4398-BD42-960B73CC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119EBD-924B-4098-A268-A972E1AE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2D9E3-3E82-4356-A777-4EC01F1E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8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832D0-C290-40F3-BC20-56403D77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BA4CB6-FA71-4C26-989D-6563F2B4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AA5998-510B-4074-979B-670F79AE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169BA-2392-4E9A-9836-9186073B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264E5A-D2E9-4425-B1FD-291946DF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1449AD-063F-4E50-AC3B-A906547F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63BAA6-B408-4783-9FF4-09BC2414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12A4-8258-43F8-8C58-FDB0DFB5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5D2D6-2C8A-4A8C-9A5C-9B2408D0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69577-9E5E-444D-A6D7-9C9DB657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0A943-FEAC-40DD-B5B9-1AC8F4CB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214095-2B69-4DED-9BE7-C4DA1C30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2FE23-1412-4545-9961-F4DC170A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2EF73-159D-4165-82A7-46923123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0183F5-D46F-4C33-9635-866DF4E70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2639F4-7C70-471C-AA23-C1D3EB70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9E268-FD6E-469C-8E23-6838A7EF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466F7-A0BC-443F-9E2C-DD6F54BE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50473-59B8-40DB-A0C5-CB1AF566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3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E41EB6-E37B-4469-B945-01A94BF6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9D2C7-2BBF-49CC-B785-8B6FABC26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4BEAD-04E2-4D43-83A7-E1C70375A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DFAE-FC0A-40EA-8D6F-29B760D16B0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9764-EDAF-4111-849C-FCFBB2B00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03D4C-013F-4E7B-A51D-F57021766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114F-46A9-4F41-95EA-EB3CFB5B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2E9EC58-FA74-4B08-B9D3-5BF19CFEC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087" y="279918"/>
            <a:ext cx="18470655" cy="81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8298192">
            <a:extLst>
              <a:ext uri="{FF2B5EF4-FFF2-40B4-BE49-F238E27FC236}">
                <a16:creationId xmlns:a16="http://schemas.microsoft.com/office/drawing/2014/main" id="{9D594852-A442-4086-8353-A2743B8E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88" y="737118"/>
            <a:ext cx="9237823" cy="538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6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3</cp:revision>
  <dcterms:created xsi:type="dcterms:W3CDTF">2021-07-02T09:03:07Z</dcterms:created>
  <dcterms:modified xsi:type="dcterms:W3CDTF">2021-07-02T09:15:34Z</dcterms:modified>
</cp:coreProperties>
</file>