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C4195-DE94-4E6E-884B-FBC6B381F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88843A-39F7-4559-A242-FCF723075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B2154-6690-4CAF-887B-D6889A59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E955-3466-4311-8AE5-47153E8173B6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CF619-B460-40A3-8568-EA0749AC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31AA1-F7E2-490B-89DF-AADE8464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C72F-67C9-42E0-AA1B-D169A40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6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F5380-95D8-4E71-B1CD-17268F56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936143-B627-4EBA-90D5-A8314C6A7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DC88C-71FA-4590-8919-32759750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E955-3466-4311-8AE5-47153E8173B6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8AAB9-4821-4E7D-9330-77F2A2C3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43771-13E8-49CF-98C7-8E88B349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C72F-67C9-42E0-AA1B-D169A40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8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31CD0B-AA1A-4312-B403-7B1CB778E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F5F7F-39D1-42AD-902C-6DF786ADC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B132B-618C-4FFA-9FC6-D2C7ADC3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E955-3466-4311-8AE5-47153E8173B6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20AFF-E5B6-4030-8A54-4723690C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9DF05-643C-4013-A746-5F654A92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C72F-67C9-42E0-AA1B-D169A40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46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B4714-995F-4DB3-A575-B3541D6C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9CCDB-7B70-40C9-95AB-5247A173F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51D72-1077-430F-A88A-F18ECBF6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E955-3466-4311-8AE5-47153E8173B6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54BF0-5945-4D23-AC13-EF618E20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8D0BF-21B4-4C38-8904-F3D7DC2F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C72F-67C9-42E0-AA1B-D169A40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1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966FC-B253-4CFF-88D3-F31AF1A0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0FF53E-749D-4E2E-8F7F-B5E69D33C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2B7C3-868A-43DE-8A1B-0B1CB26A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E955-3466-4311-8AE5-47153E8173B6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4EB8E-2278-4D14-9F2F-3F682D48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B87F6-FA77-48BC-8600-B1716473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C72F-67C9-42E0-AA1B-D169A40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8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4B5FF-9690-43D5-AFFB-F5626E64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057F8-47DA-4D37-A47B-2D8AD9220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EF036C-AEB4-468D-9D39-8C511ADFB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1FDE48-D1B7-4B09-81E4-2F2552EE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E955-3466-4311-8AE5-47153E8173B6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789A06-8F9E-47E2-800A-1D80902B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DE756E-6728-4779-8EC4-0E7859CE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C72F-67C9-42E0-AA1B-D169A40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1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C961F-54FD-406F-B75B-0A6CB2CC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EC069-E39E-4E6B-8DCD-CE2B8D488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CAA89A-579C-47B2-BBAE-293DE64DF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46DB85-8E3B-4B60-B5A4-269671776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0BD6D0-A06E-4753-B7F9-958060609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E6B8C-3195-4530-8F06-74F3C9D1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E955-3466-4311-8AE5-47153E8173B6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5AFB8C-7049-4371-8F04-E498E599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2B4516-EEC1-4A02-BF5C-3EAB47CD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C72F-67C9-42E0-AA1B-D169A40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6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CF2EE-6597-4548-819F-7E4A5A25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6E7FDA-0C54-46D0-84B0-BBD903D1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E955-3466-4311-8AE5-47153E8173B6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1CEC6A-05D5-4851-BAA7-DC2657A8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D27C00-707E-46E9-A084-7BB29467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C72F-67C9-42E0-AA1B-D169A40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45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B195B5-341A-4BA5-BDF6-18745637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E955-3466-4311-8AE5-47153E8173B6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EC45EC-CF20-40AC-947D-DE5A6FED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800CAC-78E1-4582-B62E-A9E53701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C72F-67C9-42E0-AA1B-D169A40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1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916AE-7952-4550-A9A7-5BBC68F9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DDF5D-7701-44DA-A1C3-70ADBAF0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FD6FEF-B8BD-46CF-8DED-63566CCF6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FBA40-74C7-458A-83C1-69A0678E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E955-3466-4311-8AE5-47153E8173B6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83B9F-621C-4AF1-B6BC-0D472C32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BEF05-CA24-4213-AEB9-937D6FB9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C72F-67C9-42E0-AA1B-D169A40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33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4EA05-7BF0-4AA4-848C-2A5F4D1C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92848D-09C1-40B9-BC95-431175BDF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159162-7C87-40C0-82E8-E89024A1E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15A5B5-8648-4777-89BE-9001A751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E955-3466-4311-8AE5-47153E8173B6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F9D82B-4298-45A3-A5D5-3420B749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52663-9705-4333-A20A-54735CCF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C72F-67C9-42E0-AA1B-D169A40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17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4FDBFD-796D-4EB3-976C-7DAC5392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A1AB7-DFBB-4E36-BAC5-240E765FF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9D37B-4A8D-4C40-B6D3-26B29B87C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E955-3466-4311-8AE5-47153E8173B6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97362-4C2B-40AE-A513-080061C0D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C8CE2-5CA7-4965-BE6E-2DD75D4EF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7C72F-67C9-42E0-AA1B-D169A40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4660CC0-E634-4967-B444-055A5C73B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1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74CFE-9B7A-4E23-85C3-FD86AF83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W3Schools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84510BE-C5F6-421E-8AF0-E63B58CE1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760" y="1825625"/>
            <a:ext cx="80564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1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W3Schools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1</cp:revision>
  <dcterms:created xsi:type="dcterms:W3CDTF">2021-07-02T09:16:21Z</dcterms:created>
  <dcterms:modified xsi:type="dcterms:W3CDTF">2021-07-02T09:22:09Z</dcterms:modified>
</cp:coreProperties>
</file>