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74" r:id="rId2"/>
    <p:sldId id="275" r:id="rId3"/>
    <p:sldId id="276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1CB69-3DCA-42BC-A12C-0D54A06DFDF7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BC4F7-915B-4357-9A61-C46F218E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8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951E8-F290-4844-8282-01928F4C2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699CF2-FFED-4449-A127-11985C589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26002-7299-4BB6-A417-D465D7C4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F07F2-B41A-4269-88DE-559692FD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2BD19-BCE1-4D02-8189-F7CEB541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0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9597B-B467-4113-AA4A-7C95BB7C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D559FE-528B-4AB4-98D7-F16EBC87B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0896C-A51D-4877-BFAA-5FBE26B2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6E351-FCB2-4BBA-9E91-F0941C17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342AB-E064-4ACE-AAC3-EE4354EF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5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6D5B69-A816-4CFE-868A-2163C1697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38BAC-4B78-4371-9DA3-2A0E77E6F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08825-77FE-4C22-9F5C-A9E482BF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7CE53-9154-47CD-896B-92DB3491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BEFBD-F9D5-41F6-9304-B61DE762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9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F30FB-6D28-4A78-BE42-7CABE932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8A672-9DFF-42E6-9E06-BECF2441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A1992-54BE-46F7-A21E-6AD68A79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F77A8-C587-4229-8C93-D485043D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87037-0E6E-462A-820C-2748B915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1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E33AD-3058-4E14-A9CA-C7079616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67214-57C3-4332-9722-6DE6D619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9BA2C-E480-4CA7-82B8-085B0F17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56FDA3-39FF-4157-B3FA-0EEC6F4D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250DD-E8FA-465B-8BD1-2846B58B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3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B00F1-6BC1-48BA-BE12-8BD529A0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01459-DF80-4276-A4A1-68CC409DD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F9FFC2-12EC-4E1D-876C-86445F024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ACFDD-55DF-45AE-9325-8FF9CE5A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34454-FA7C-4872-A01C-A6685658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2B4F1-2A45-4179-B55C-817E11E3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2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00F0D-F31F-4A96-98F7-C5B40D60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B7E4B-2AD6-4837-8ED5-28589F4E3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A5418C-513C-4E77-B505-D76E7AEFB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43482F-CFEB-44BA-ADAF-2AA32841A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8A6693-4810-411B-9188-64CA24492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202659-FE73-47AE-B421-2AD93AB2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5F9AA8-CF29-407D-B5A6-B43F7767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CC2263-960F-4ACD-9E24-F0AEFC77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7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325A9-B247-465D-9233-FE417D22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6D6D78-4C5C-4FEC-B6FB-9C78A9DB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5045C8-0405-460A-8E2E-367A915D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615CF4-F851-4237-8849-D5A64A60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14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463E73-9BBE-480D-B8D0-B1D82AE9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800F51-33EC-4884-AB97-0928E279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32D6EB-8BF5-42AE-897D-6B8838A2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84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4BB7F-2BCB-4738-BCC6-750992FB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1DA12-585C-4596-B566-47598457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489A13-8554-4DA5-8D67-34663CE27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84B50-74DB-449B-9F68-72B2A31E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825B0-AA1D-4BD1-9E79-DD290423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52CDC-9EFB-4647-966E-3BC61585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9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AE6F6-F867-41A9-A3A1-9A7DBE53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F90027-B81E-4D8D-9ED5-E3BAACCFB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453988-7BB8-441D-A12F-2AB4E040D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8DB08E-61BC-4CC5-B355-9AC76421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17133D-A77B-484E-BCD1-1990EA5F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459CE-513B-451D-86F7-B6456FA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86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9BFEB0-9D3B-4C64-8325-4D2E44F1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F397C6-877F-4B06-8605-2C12B4FBC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47827-D282-4F7C-A08A-A2CC3F066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34362-0BE8-4866-8390-FAC154EE3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1E651-2385-409E-8A78-F79E88C4D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5B34A-D194-4DE8-B059-F0CA2037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/>
              <a:t>RDB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10B92-91B0-4BE7-BC04-DEA9C83F3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lnSpcReduction="10000"/>
          </a:bodyPr>
          <a:lstStyle/>
          <a:p>
            <a:r>
              <a:rPr lang="en-US" altLang="ko-KR" sz="2000"/>
              <a:t>Relational Database</a:t>
            </a:r>
            <a:r>
              <a:rPr lang="ko-KR" altLang="en-US" sz="2000"/>
              <a:t> 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  (</a:t>
            </a:r>
            <a:r>
              <a:rPr lang="ko-KR" altLang="en-US" sz="2000"/>
              <a:t>관계형 데이터베이스</a:t>
            </a:r>
            <a:r>
              <a:rPr lang="en-US" altLang="ko-KR" sz="2000"/>
              <a:t>)</a:t>
            </a:r>
          </a:p>
          <a:p>
            <a:pPr marL="0" indent="0">
              <a:buNone/>
            </a:pPr>
            <a:endParaRPr lang="en-US" altLang="ko-KR" sz="2000"/>
          </a:p>
          <a:p>
            <a:r>
              <a:rPr lang="ko-KR" altLang="en-US" sz="2000"/>
              <a:t>테이블간의 </a:t>
            </a: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  관계로 이루어져 있다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1600"/>
              <a:t>PostgreSQL, SQLite, MySQL, MariaDB, Oracle, MSSQL</a:t>
            </a:r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참고로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MongoDB, Cassandra</a:t>
            </a:r>
            <a:r>
              <a:rPr lang="ko-KR" altLang="en-US" sz="1600"/>
              <a:t>는 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아님</a:t>
            </a:r>
            <a:r>
              <a:rPr lang="en-US" altLang="ko-KR" sz="160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38E4A9-4C92-4013-AB6F-6251E9316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944403"/>
            <a:ext cx="6019331" cy="49659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7643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48215-5BAE-4EED-BF76-300981500EC5}"/>
              </a:ext>
            </a:extLst>
          </p:cNvPr>
          <p:cNvSpPr txBox="1"/>
          <p:nvPr/>
        </p:nvSpPr>
        <p:spPr>
          <a:xfrm>
            <a:off x="167952" y="315075"/>
            <a:ext cx="75520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/>
              <a:t>하나의 테이블만 사용할 경우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F8B09-22A4-442A-85CF-4E81A3FE6113}"/>
              </a:ext>
            </a:extLst>
          </p:cNvPr>
          <p:cNvSpPr txBox="1"/>
          <p:nvPr/>
        </p:nvSpPr>
        <p:spPr>
          <a:xfrm>
            <a:off x="8573234" y="2642040"/>
            <a:ext cx="35333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FF0000"/>
                </a:solidFill>
              </a:rPr>
              <a:t>중복 발생</a:t>
            </a:r>
            <a:endParaRPr lang="en-US" altLang="ko-KR" sz="6000">
              <a:solidFill>
                <a:srgbClr val="FF0000"/>
              </a:solidFill>
            </a:endParaRPr>
          </a:p>
          <a:p>
            <a:r>
              <a:rPr lang="en-US" altLang="ko-KR" sz="6000">
                <a:solidFill>
                  <a:schemeClr val="accent4"/>
                </a:solidFill>
              </a:rPr>
              <a:t>null </a:t>
            </a:r>
            <a:r>
              <a:rPr lang="ko-KR" altLang="en-US" sz="6000">
                <a:solidFill>
                  <a:schemeClr val="accent4"/>
                </a:solidFill>
              </a:rPr>
              <a:t>발생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C24140-65B2-462B-9A67-95D72438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4590300"/>
            <a:ext cx="12182475" cy="1952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F185E0-8B4B-4BF6-95F0-75F49D7BC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314450"/>
            <a:ext cx="8020829" cy="297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9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EAA2F9-DD9D-45D8-8CA9-CCAD3B315F64}"/>
              </a:ext>
            </a:extLst>
          </p:cNvPr>
          <p:cNvSpPr txBox="1"/>
          <p:nvPr/>
        </p:nvSpPr>
        <p:spPr>
          <a:xfrm>
            <a:off x="3633439" y="4495240"/>
            <a:ext cx="85585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solidFill>
                  <a:schemeClr val="accent1">
                    <a:lumMod val="60000"/>
                    <a:lumOff val="40000"/>
                  </a:schemeClr>
                </a:solidFill>
              </a:rPr>
              <a:t>PK: Primary key (</a:t>
            </a:r>
            <a:r>
              <a:rPr lang="ko-KR" altLang="en-US" sz="6000">
                <a:solidFill>
                  <a:schemeClr val="accent1">
                    <a:lumMod val="60000"/>
                    <a:lumOff val="40000"/>
                  </a:schemeClr>
                </a:solidFill>
              </a:rPr>
              <a:t>주키</a:t>
            </a:r>
            <a:r>
              <a:rPr lang="en-US" altLang="ko-KR" sz="600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altLang="ko-KR" sz="6000">
                <a:solidFill>
                  <a:schemeClr val="accent6"/>
                </a:solidFill>
              </a:rPr>
              <a:t>FK: Foreign key (</a:t>
            </a:r>
            <a:r>
              <a:rPr lang="ko-KR" altLang="en-US" sz="6000">
                <a:solidFill>
                  <a:schemeClr val="accent6"/>
                </a:solidFill>
              </a:rPr>
              <a:t>외래키</a:t>
            </a:r>
            <a:r>
              <a:rPr lang="en-US" altLang="ko-KR" sz="6000">
                <a:solidFill>
                  <a:schemeClr val="accent6"/>
                </a:solidFill>
              </a:rPr>
              <a:t>)</a:t>
            </a:r>
            <a:endParaRPr lang="ko-KR" altLang="en-US" sz="6000">
              <a:solidFill>
                <a:schemeClr val="accent6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760BCD-2899-4F4A-ADC3-3334E1232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84" y="520295"/>
            <a:ext cx="6524625" cy="1219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979C8D-4011-4075-A4B6-41080C4C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4" y="2239022"/>
            <a:ext cx="2228850" cy="1562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4DC705-19AC-4957-8515-9DB697EF7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339" y="2005659"/>
            <a:ext cx="6934200" cy="202882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B94AB8F-C43A-473F-B532-E8C6EDA2F556}"/>
              </a:ext>
            </a:extLst>
          </p:cNvPr>
          <p:cNvSpPr/>
          <p:nvPr/>
        </p:nvSpPr>
        <p:spPr>
          <a:xfrm>
            <a:off x="1420427" y="1092138"/>
            <a:ext cx="319596" cy="3018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16A02A5-37FB-48A8-8D07-2C6D2D5451B1}"/>
              </a:ext>
            </a:extLst>
          </p:cNvPr>
          <p:cNvSpPr/>
          <p:nvPr/>
        </p:nvSpPr>
        <p:spPr>
          <a:xfrm>
            <a:off x="6299734" y="2611515"/>
            <a:ext cx="319596" cy="3018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6273E79-F4EF-4B01-AE47-24EE6DE71642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1693219" y="1349775"/>
            <a:ext cx="4606515" cy="14126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DF3DF-5CF3-4C5F-919D-DF4CF699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RDB Modeling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66A31-9990-4190-913C-34C20246E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현실의 </a:t>
            </a:r>
            <a:r>
              <a:rPr lang="ko-KR" altLang="en-US" dirty="0"/>
              <a:t>문제를 표로 추상화 시키는 과정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077A9-68FC-47B8-A20E-11064FC04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17" y="2760841"/>
            <a:ext cx="3330769" cy="3330769"/>
          </a:xfrm>
          <a:prstGeom prst="rect">
            <a:avLst/>
          </a:prstGeom>
        </p:spPr>
      </p:pic>
      <p:pic>
        <p:nvPicPr>
          <p:cNvPr id="8" name="그림 7" descr="텍스트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5E773125-F9C6-414F-8FF7-157D13062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68" y="2583311"/>
            <a:ext cx="3283226" cy="3283226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A9EDC5F-9EFA-4725-B18B-090D27C5F266}"/>
              </a:ext>
            </a:extLst>
          </p:cNvPr>
          <p:cNvSpPr/>
          <p:nvPr/>
        </p:nvSpPr>
        <p:spPr>
          <a:xfrm>
            <a:off x="5654690" y="3869634"/>
            <a:ext cx="1060174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0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C6472D-C2FF-4A32-A56A-051EA755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4000" dirty="0">
                <a:solidFill>
                  <a:srgbClr val="FFFFFF"/>
                </a:solidFill>
              </a:rPr>
              <a:t>Modeling </a:t>
            </a:r>
            <a:br>
              <a:rPr lang="en-US" altLang="ko-KR" sz="4000" dirty="0">
                <a:solidFill>
                  <a:srgbClr val="FFFFFF"/>
                </a:solidFill>
              </a:rPr>
            </a:br>
            <a:r>
              <a:rPr lang="ko-KR" altLang="en-US" sz="4000" dirty="0">
                <a:solidFill>
                  <a:srgbClr val="FFFFFF"/>
                </a:solidFill>
              </a:rPr>
              <a:t>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BE231-3748-4AE7-AD24-5DEB63911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000"/>
              <a:t>UI </a:t>
            </a:r>
            <a:r>
              <a:rPr lang="ko-KR" altLang="en-US" sz="2000"/>
              <a:t>작성을 통한 업무 파악</a:t>
            </a:r>
            <a:endParaRPr lang="en-US" altLang="ko-KR" sz="2000"/>
          </a:p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0000"/>
                </a:solidFill>
              </a:rPr>
              <a:t>Entity Relational Diagram (ERD) </a:t>
            </a:r>
            <a:r>
              <a:rPr lang="ko-KR" altLang="en-US" sz="2000">
                <a:solidFill>
                  <a:srgbClr val="FF0000"/>
                </a:solidFill>
              </a:rPr>
              <a:t>설계</a:t>
            </a:r>
            <a:endParaRPr lang="en-US" altLang="ko-KR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/>
              <a:t>ERD</a:t>
            </a:r>
            <a:r>
              <a:rPr lang="ko-KR" altLang="en-US" sz="2000"/>
              <a:t>를 </a:t>
            </a:r>
            <a:r>
              <a:rPr lang="en-US" altLang="ko-KR" sz="2000"/>
              <a:t>Table</a:t>
            </a:r>
            <a:r>
              <a:rPr lang="ko-KR" altLang="en-US" sz="2000"/>
              <a:t>로 변환</a:t>
            </a:r>
            <a:endParaRPr lang="en-US" altLang="ko-KR" sz="2000"/>
          </a:p>
          <a:p>
            <a:pPr marL="514350" indent="-514350">
              <a:buFont typeface="+mj-lt"/>
              <a:buAutoNum type="arabicPeriod"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373285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1DC559-4E41-4DB4-A06D-51FA428B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3200" dirty="0">
                <a:solidFill>
                  <a:srgbClr val="FFFFFF"/>
                </a:solidFill>
              </a:rPr>
              <a:t>UI </a:t>
            </a:r>
            <a:r>
              <a:rPr lang="ko-KR" altLang="en-US" sz="3200" dirty="0">
                <a:solidFill>
                  <a:srgbClr val="FFFFFF"/>
                </a:solidFill>
              </a:rPr>
              <a:t>작성을 통한 업무파악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ECCCC-0441-4F6B-9D65-5ADAA4B57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생각을 문서화하고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그려보고</a:t>
            </a:r>
            <a:r>
              <a:rPr lang="en-US" altLang="ko-KR" sz="2000" dirty="0"/>
              <a:t>, </a:t>
            </a:r>
            <a:r>
              <a:rPr lang="ko-KR" altLang="en-US" sz="2000" dirty="0"/>
              <a:t>가상으로 작동시켜보라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371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Pages>15</Pages>
  <Words>96</Words>
  <Characters>0</Characters>
  <Application>Microsoft Office PowerPoint</Application>
  <DocSecurity>0</DocSecurity>
  <PresentationFormat>와이드스크린</PresentationFormat>
  <Lines>0</Lines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RDB</vt:lpstr>
      <vt:lpstr>PowerPoint 프레젠테이션</vt:lpstr>
      <vt:lpstr>PowerPoint 프레젠테이션</vt:lpstr>
      <vt:lpstr>RDB Modeling이란?</vt:lpstr>
      <vt:lpstr>Modeling  절차</vt:lpstr>
      <vt:lpstr>UI 작성을 통한 업무파악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6주차 강의</dc:title>
  <dc:creator>이 자룡</dc:creator>
  <cp:lastModifiedBy>이자룡</cp:lastModifiedBy>
  <cp:revision>34</cp:revision>
  <dcterms:modified xsi:type="dcterms:W3CDTF">2021-07-09T07:45:51Z</dcterms:modified>
  <cp:version>9.102.73.43337</cp:version>
</cp:coreProperties>
</file>