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17623-C3DC-48C8-AC0F-7EC054F6989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997FF0-C1F7-4C80-9CD3-A0A9E95CB3B1}">
      <dgm:prSet/>
      <dgm:spPr/>
      <dgm:t>
        <a:bodyPr/>
        <a:lstStyle/>
        <a:p>
          <a:r>
            <a:rPr lang="ko-KR"/>
            <a:t>웹 기초 코스</a:t>
          </a:r>
          <a:endParaRPr lang="en-US"/>
        </a:p>
      </dgm:t>
    </dgm:pt>
    <dgm:pt modelId="{697CD266-8C2B-4B2C-83A1-823CC567BD69}" type="parTrans" cxnId="{37BA495A-5715-47DA-A981-58D88BA1FCAD}">
      <dgm:prSet/>
      <dgm:spPr/>
      <dgm:t>
        <a:bodyPr/>
        <a:lstStyle/>
        <a:p>
          <a:endParaRPr lang="en-US"/>
        </a:p>
      </dgm:t>
    </dgm:pt>
    <dgm:pt modelId="{2D14373B-E15D-4189-8FBB-75CACDE948C4}" type="sibTrans" cxnId="{37BA495A-5715-47DA-A981-58D88BA1FCAD}">
      <dgm:prSet/>
      <dgm:spPr/>
      <dgm:t>
        <a:bodyPr/>
        <a:lstStyle/>
        <a:p>
          <a:endParaRPr lang="en-US"/>
        </a:p>
      </dgm:t>
    </dgm:pt>
    <dgm:pt modelId="{35F5A92D-ECEB-48A1-9D2C-B2F0DD6B63C3}">
      <dgm:prSet/>
      <dgm:spPr/>
      <dgm:t>
        <a:bodyPr/>
        <a:lstStyle/>
        <a:p>
          <a:r>
            <a:rPr lang="ko-KR"/>
            <a:t>우리만의 웹앱</a:t>
          </a:r>
          <a:r>
            <a:rPr lang="en-US"/>
            <a:t>(Web App)</a:t>
          </a:r>
          <a:r>
            <a:rPr lang="ko-KR"/>
            <a:t>을 만들어 볼 것</a:t>
          </a:r>
          <a:endParaRPr lang="en-US"/>
        </a:p>
      </dgm:t>
    </dgm:pt>
    <dgm:pt modelId="{545840B2-8E0C-4FCF-9584-DC04BDEA018A}" type="parTrans" cxnId="{CC23F3B0-1443-47FB-AA3B-07445A057F50}">
      <dgm:prSet/>
      <dgm:spPr/>
      <dgm:t>
        <a:bodyPr/>
        <a:lstStyle/>
        <a:p>
          <a:endParaRPr lang="en-US"/>
        </a:p>
      </dgm:t>
    </dgm:pt>
    <dgm:pt modelId="{32C4C17C-8525-4938-A40D-E278ADB8C703}" type="sibTrans" cxnId="{CC23F3B0-1443-47FB-AA3B-07445A057F50}">
      <dgm:prSet/>
      <dgm:spPr/>
      <dgm:t>
        <a:bodyPr/>
        <a:lstStyle/>
        <a:p>
          <a:endParaRPr lang="en-US"/>
        </a:p>
      </dgm:t>
    </dgm:pt>
    <dgm:pt modelId="{8563CFD7-ED85-407C-9450-139011393E2A}">
      <dgm:prSet/>
      <dgm:spPr/>
      <dgm:t>
        <a:bodyPr/>
        <a:lstStyle/>
        <a:p>
          <a:r>
            <a:rPr lang="ko-KR"/>
            <a:t>배워볼 기술들</a:t>
          </a:r>
          <a:endParaRPr lang="en-US"/>
        </a:p>
      </dgm:t>
    </dgm:pt>
    <dgm:pt modelId="{103F4CDC-5907-46CC-B1F8-F2A82B9CAD84}" type="parTrans" cxnId="{1C7E63DE-7E75-42E4-8B73-52B32E5D472A}">
      <dgm:prSet/>
      <dgm:spPr/>
      <dgm:t>
        <a:bodyPr/>
        <a:lstStyle/>
        <a:p>
          <a:endParaRPr lang="en-US"/>
        </a:p>
      </dgm:t>
    </dgm:pt>
    <dgm:pt modelId="{CD33054F-8526-4D98-8DF4-6D561D4C84D1}" type="sibTrans" cxnId="{1C7E63DE-7E75-42E4-8B73-52B32E5D472A}">
      <dgm:prSet/>
      <dgm:spPr/>
      <dgm:t>
        <a:bodyPr/>
        <a:lstStyle/>
        <a:p>
          <a:endParaRPr lang="en-US"/>
        </a:p>
      </dgm:t>
    </dgm:pt>
    <dgm:pt modelId="{18C68E2B-C132-41B4-BA6A-29A69494B9F2}">
      <dgm:prSet/>
      <dgm:spPr/>
      <dgm:t>
        <a:bodyPr/>
        <a:lstStyle/>
        <a:p>
          <a:r>
            <a:rPr lang="en-US"/>
            <a:t>1. JavaScript, TypeScript</a:t>
          </a:r>
        </a:p>
      </dgm:t>
    </dgm:pt>
    <dgm:pt modelId="{C4667591-B11E-4C60-898C-FBD734BCB081}" type="parTrans" cxnId="{051A3696-1D79-4D6B-9EC9-600C37972CA5}">
      <dgm:prSet/>
      <dgm:spPr/>
      <dgm:t>
        <a:bodyPr/>
        <a:lstStyle/>
        <a:p>
          <a:endParaRPr lang="en-US"/>
        </a:p>
      </dgm:t>
    </dgm:pt>
    <dgm:pt modelId="{2C3E0292-0CA4-41EF-9C10-97AB7398AEF0}" type="sibTrans" cxnId="{051A3696-1D79-4D6B-9EC9-600C37972CA5}">
      <dgm:prSet/>
      <dgm:spPr/>
      <dgm:t>
        <a:bodyPr/>
        <a:lstStyle/>
        <a:p>
          <a:endParaRPr lang="en-US"/>
        </a:p>
      </dgm:t>
    </dgm:pt>
    <dgm:pt modelId="{9F4BF444-88FA-4FE7-9A37-DD89D589339C}">
      <dgm:prSet/>
      <dgm:spPr/>
      <dgm:t>
        <a:bodyPr/>
        <a:lstStyle/>
        <a:p>
          <a:r>
            <a:rPr lang="en-US"/>
            <a:t>2. React Hook</a:t>
          </a:r>
        </a:p>
      </dgm:t>
    </dgm:pt>
    <dgm:pt modelId="{3F60DF8E-673F-4788-B030-CD3E398A53D3}" type="parTrans" cxnId="{04279D1C-BE50-49D7-AB13-07D9D1152598}">
      <dgm:prSet/>
      <dgm:spPr/>
      <dgm:t>
        <a:bodyPr/>
        <a:lstStyle/>
        <a:p>
          <a:endParaRPr lang="en-US"/>
        </a:p>
      </dgm:t>
    </dgm:pt>
    <dgm:pt modelId="{21466B64-D9A5-41E9-B267-C4C5090F2FB1}" type="sibTrans" cxnId="{04279D1C-BE50-49D7-AB13-07D9D1152598}">
      <dgm:prSet/>
      <dgm:spPr/>
      <dgm:t>
        <a:bodyPr/>
        <a:lstStyle/>
        <a:p>
          <a:endParaRPr lang="en-US"/>
        </a:p>
      </dgm:t>
    </dgm:pt>
    <dgm:pt modelId="{21AB2117-3C7C-4ADB-8F08-16CB71E898D6}">
      <dgm:prSet/>
      <dgm:spPr/>
      <dgm:t>
        <a:bodyPr/>
        <a:lstStyle/>
        <a:p>
          <a:r>
            <a:rPr lang="en-US"/>
            <a:t>3. GraphQL</a:t>
          </a:r>
        </a:p>
      </dgm:t>
    </dgm:pt>
    <dgm:pt modelId="{D2FEB165-C65D-42D3-92B5-BD0CAE009FCF}" type="parTrans" cxnId="{294164B3-B5B7-4D39-87C4-DC7F219DA6DF}">
      <dgm:prSet/>
      <dgm:spPr/>
      <dgm:t>
        <a:bodyPr/>
        <a:lstStyle/>
        <a:p>
          <a:endParaRPr lang="en-US"/>
        </a:p>
      </dgm:t>
    </dgm:pt>
    <dgm:pt modelId="{9EFAA3E5-B774-4370-9441-5766EB48199E}" type="sibTrans" cxnId="{294164B3-B5B7-4D39-87C4-DC7F219DA6DF}">
      <dgm:prSet/>
      <dgm:spPr/>
      <dgm:t>
        <a:bodyPr/>
        <a:lstStyle/>
        <a:p>
          <a:endParaRPr lang="en-US"/>
        </a:p>
      </dgm:t>
    </dgm:pt>
    <dgm:pt modelId="{B0D2E2F5-FD18-457E-9AC9-FB2F28D55F41}">
      <dgm:prSet/>
      <dgm:spPr/>
      <dgm:t>
        <a:bodyPr/>
        <a:lstStyle/>
        <a:p>
          <a:r>
            <a:rPr lang="en-US"/>
            <a:t>4. SQLite</a:t>
          </a:r>
        </a:p>
      </dgm:t>
    </dgm:pt>
    <dgm:pt modelId="{39501FE4-5BBF-4FAB-820B-6CA72B6C4FF6}" type="parTrans" cxnId="{26EB483D-337C-49C5-BF17-0BD0DF19D9AC}">
      <dgm:prSet/>
      <dgm:spPr/>
      <dgm:t>
        <a:bodyPr/>
        <a:lstStyle/>
        <a:p>
          <a:endParaRPr lang="en-US"/>
        </a:p>
      </dgm:t>
    </dgm:pt>
    <dgm:pt modelId="{AB92805F-2A24-4C21-9F28-0AA34D147479}" type="sibTrans" cxnId="{26EB483D-337C-49C5-BF17-0BD0DF19D9AC}">
      <dgm:prSet/>
      <dgm:spPr/>
      <dgm:t>
        <a:bodyPr/>
        <a:lstStyle/>
        <a:p>
          <a:endParaRPr lang="en-US"/>
        </a:p>
      </dgm:t>
    </dgm:pt>
    <dgm:pt modelId="{0E6CB01E-4118-4F44-AD8A-5AF6DB5C3CB1}">
      <dgm:prSet/>
      <dgm:spPr/>
      <dgm:t>
        <a:bodyPr/>
        <a:lstStyle/>
        <a:p>
          <a:r>
            <a:rPr lang="en-US"/>
            <a:t>5. Tailwind CSS </a:t>
          </a:r>
        </a:p>
      </dgm:t>
    </dgm:pt>
    <dgm:pt modelId="{E2DED509-BD33-4C39-A5EE-37CAB2882801}" type="parTrans" cxnId="{EF21A8DD-9113-4A2B-A191-E02BBDA71092}">
      <dgm:prSet/>
      <dgm:spPr/>
      <dgm:t>
        <a:bodyPr/>
        <a:lstStyle/>
        <a:p>
          <a:endParaRPr lang="en-US"/>
        </a:p>
      </dgm:t>
    </dgm:pt>
    <dgm:pt modelId="{FEA9C63D-1BB7-41C6-95D4-7C545FBDD270}" type="sibTrans" cxnId="{EF21A8DD-9113-4A2B-A191-E02BBDA71092}">
      <dgm:prSet/>
      <dgm:spPr/>
      <dgm:t>
        <a:bodyPr/>
        <a:lstStyle/>
        <a:p>
          <a:endParaRPr lang="en-US"/>
        </a:p>
      </dgm:t>
    </dgm:pt>
    <dgm:pt modelId="{7CC545F3-3451-463B-901B-FAE4A0EA4554}" type="pres">
      <dgm:prSet presAssocID="{7B217623-C3DC-48C8-AC0F-7EC054F6989C}" presName="linear" presStyleCnt="0">
        <dgm:presLayoutVars>
          <dgm:animLvl val="lvl"/>
          <dgm:resizeHandles val="exact"/>
        </dgm:presLayoutVars>
      </dgm:prSet>
      <dgm:spPr/>
    </dgm:pt>
    <dgm:pt modelId="{32FFDE3F-35E6-4159-A8D6-949304FB225F}" type="pres">
      <dgm:prSet presAssocID="{8B997FF0-C1F7-4C80-9CD3-A0A9E95CB3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9A71D4-EFCB-4838-8053-B2DE9464A8E0}" type="pres">
      <dgm:prSet presAssocID="{2D14373B-E15D-4189-8FBB-75CACDE948C4}" presName="spacer" presStyleCnt="0"/>
      <dgm:spPr/>
    </dgm:pt>
    <dgm:pt modelId="{797F1D2B-3053-4F33-AC79-9C62251563C5}" type="pres">
      <dgm:prSet presAssocID="{35F5A92D-ECEB-48A1-9D2C-B2F0DD6B63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66A09B4-63E7-4180-8811-8976B90F6838}" type="pres">
      <dgm:prSet presAssocID="{32C4C17C-8525-4938-A40D-E278ADB8C703}" presName="spacer" presStyleCnt="0"/>
      <dgm:spPr/>
    </dgm:pt>
    <dgm:pt modelId="{E8BD8149-7A79-432C-8A5C-C45C078BAB1B}" type="pres">
      <dgm:prSet presAssocID="{8563CFD7-ED85-407C-9450-139011393E2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E481486-3BC2-455B-BF33-863488F8D8A0}" type="pres">
      <dgm:prSet presAssocID="{8563CFD7-ED85-407C-9450-139011393E2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4279D1C-BE50-49D7-AB13-07D9D1152598}" srcId="{8563CFD7-ED85-407C-9450-139011393E2A}" destId="{9F4BF444-88FA-4FE7-9A37-DD89D589339C}" srcOrd="1" destOrd="0" parTransId="{3F60DF8E-673F-4788-B030-CD3E398A53D3}" sibTransId="{21466B64-D9A5-41E9-B267-C4C5090F2FB1}"/>
    <dgm:cxn modelId="{48DA1628-C8B7-4662-BF04-F37CB0F63057}" type="presOf" srcId="{8B997FF0-C1F7-4C80-9CD3-A0A9E95CB3B1}" destId="{32FFDE3F-35E6-4159-A8D6-949304FB225F}" srcOrd="0" destOrd="0" presId="urn:microsoft.com/office/officeart/2005/8/layout/vList2"/>
    <dgm:cxn modelId="{DA9B982D-A65A-4E28-9965-171DA485F248}" type="presOf" srcId="{B0D2E2F5-FD18-457E-9AC9-FB2F28D55F41}" destId="{FE481486-3BC2-455B-BF33-863488F8D8A0}" srcOrd="0" destOrd="3" presId="urn:microsoft.com/office/officeart/2005/8/layout/vList2"/>
    <dgm:cxn modelId="{831AA130-4F78-4224-A4D5-FA0410838699}" type="presOf" srcId="{8563CFD7-ED85-407C-9450-139011393E2A}" destId="{E8BD8149-7A79-432C-8A5C-C45C078BAB1B}" srcOrd="0" destOrd="0" presId="urn:microsoft.com/office/officeart/2005/8/layout/vList2"/>
    <dgm:cxn modelId="{26EB483D-337C-49C5-BF17-0BD0DF19D9AC}" srcId="{8563CFD7-ED85-407C-9450-139011393E2A}" destId="{B0D2E2F5-FD18-457E-9AC9-FB2F28D55F41}" srcOrd="3" destOrd="0" parTransId="{39501FE4-5BBF-4FAB-820B-6CA72B6C4FF6}" sibTransId="{AB92805F-2A24-4C21-9F28-0AA34D147479}"/>
    <dgm:cxn modelId="{82975641-7110-4B4F-8FEF-D9F2BB946BB8}" type="presOf" srcId="{18C68E2B-C132-41B4-BA6A-29A69494B9F2}" destId="{FE481486-3BC2-455B-BF33-863488F8D8A0}" srcOrd="0" destOrd="0" presId="urn:microsoft.com/office/officeart/2005/8/layout/vList2"/>
    <dgm:cxn modelId="{EA3D1251-0B61-4CC6-BAC8-E27BF05F566F}" type="presOf" srcId="{9F4BF444-88FA-4FE7-9A37-DD89D589339C}" destId="{FE481486-3BC2-455B-BF33-863488F8D8A0}" srcOrd="0" destOrd="1" presId="urn:microsoft.com/office/officeart/2005/8/layout/vList2"/>
    <dgm:cxn modelId="{E4DA9E79-D99C-4D9F-A78A-5E2D4D0546CA}" type="presOf" srcId="{21AB2117-3C7C-4ADB-8F08-16CB71E898D6}" destId="{FE481486-3BC2-455B-BF33-863488F8D8A0}" srcOrd="0" destOrd="2" presId="urn:microsoft.com/office/officeart/2005/8/layout/vList2"/>
    <dgm:cxn modelId="{37BA495A-5715-47DA-A981-58D88BA1FCAD}" srcId="{7B217623-C3DC-48C8-AC0F-7EC054F6989C}" destId="{8B997FF0-C1F7-4C80-9CD3-A0A9E95CB3B1}" srcOrd="0" destOrd="0" parTransId="{697CD266-8C2B-4B2C-83A1-823CC567BD69}" sibTransId="{2D14373B-E15D-4189-8FBB-75CACDE948C4}"/>
    <dgm:cxn modelId="{AA3E777F-CA1B-46AD-8D22-7BC2AD61721B}" type="presOf" srcId="{0E6CB01E-4118-4F44-AD8A-5AF6DB5C3CB1}" destId="{FE481486-3BC2-455B-BF33-863488F8D8A0}" srcOrd="0" destOrd="4" presId="urn:microsoft.com/office/officeart/2005/8/layout/vList2"/>
    <dgm:cxn modelId="{051A3696-1D79-4D6B-9EC9-600C37972CA5}" srcId="{8563CFD7-ED85-407C-9450-139011393E2A}" destId="{18C68E2B-C132-41B4-BA6A-29A69494B9F2}" srcOrd="0" destOrd="0" parTransId="{C4667591-B11E-4C60-898C-FBD734BCB081}" sibTransId="{2C3E0292-0CA4-41EF-9C10-97AB7398AEF0}"/>
    <dgm:cxn modelId="{5109489B-C383-4B9E-AB0B-D04D418DEE9A}" type="presOf" srcId="{7B217623-C3DC-48C8-AC0F-7EC054F6989C}" destId="{7CC545F3-3451-463B-901B-FAE4A0EA4554}" srcOrd="0" destOrd="0" presId="urn:microsoft.com/office/officeart/2005/8/layout/vList2"/>
    <dgm:cxn modelId="{CC23F3B0-1443-47FB-AA3B-07445A057F50}" srcId="{7B217623-C3DC-48C8-AC0F-7EC054F6989C}" destId="{35F5A92D-ECEB-48A1-9D2C-B2F0DD6B63C3}" srcOrd="1" destOrd="0" parTransId="{545840B2-8E0C-4FCF-9584-DC04BDEA018A}" sibTransId="{32C4C17C-8525-4938-A40D-E278ADB8C703}"/>
    <dgm:cxn modelId="{294164B3-B5B7-4D39-87C4-DC7F219DA6DF}" srcId="{8563CFD7-ED85-407C-9450-139011393E2A}" destId="{21AB2117-3C7C-4ADB-8F08-16CB71E898D6}" srcOrd="2" destOrd="0" parTransId="{D2FEB165-C65D-42D3-92B5-BD0CAE009FCF}" sibTransId="{9EFAA3E5-B774-4370-9441-5766EB48199E}"/>
    <dgm:cxn modelId="{682A38CD-C58F-4F49-95BA-9159CB296503}" type="presOf" srcId="{35F5A92D-ECEB-48A1-9D2C-B2F0DD6B63C3}" destId="{797F1D2B-3053-4F33-AC79-9C62251563C5}" srcOrd="0" destOrd="0" presId="urn:microsoft.com/office/officeart/2005/8/layout/vList2"/>
    <dgm:cxn modelId="{EF21A8DD-9113-4A2B-A191-E02BBDA71092}" srcId="{8563CFD7-ED85-407C-9450-139011393E2A}" destId="{0E6CB01E-4118-4F44-AD8A-5AF6DB5C3CB1}" srcOrd="4" destOrd="0" parTransId="{E2DED509-BD33-4C39-A5EE-37CAB2882801}" sibTransId="{FEA9C63D-1BB7-41C6-95D4-7C545FBDD270}"/>
    <dgm:cxn modelId="{1C7E63DE-7E75-42E4-8B73-52B32E5D472A}" srcId="{7B217623-C3DC-48C8-AC0F-7EC054F6989C}" destId="{8563CFD7-ED85-407C-9450-139011393E2A}" srcOrd="2" destOrd="0" parTransId="{103F4CDC-5907-46CC-B1F8-F2A82B9CAD84}" sibTransId="{CD33054F-8526-4D98-8DF4-6D561D4C84D1}"/>
    <dgm:cxn modelId="{1909E88D-A8B5-443E-B47C-542DC8847690}" type="presParOf" srcId="{7CC545F3-3451-463B-901B-FAE4A0EA4554}" destId="{32FFDE3F-35E6-4159-A8D6-949304FB225F}" srcOrd="0" destOrd="0" presId="urn:microsoft.com/office/officeart/2005/8/layout/vList2"/>
    <dgm:cxn modelId="{68AA8E5A-BB39-4B38-91B3-07FF8769E6BE}" type="presParOf" srcId="{7CC545F3-3451-463B-901B-FAE4A0EA4554}" destId="{1B9A71D4-EFCB-4838-8053-B2DE9464A8E0}" srcOrd="1" destOrd="0" presId="urn:microsoft.com/office/officeart/2005/8/layout/vList2"/>
    <dgm:cxn modelId="{1D9F257B-F9B0-49D1-B2BB-0D96B8353B30}" type="presParOf" srcId="{7CC545F3-3451-463B-901B-FAE4A0EA4554}" destId="{797F1D2B-3053-4F33-AC79-9C62251563C5}" srcOrd="2" destOrd="0" presId="urn:microsoft.com/office/officeart/2005/8/layout/vList2"/>
    <dgm:cxn modelId="{EFFEA249-7F6A-43BD-804E-214B0BC37374}" type="presParOf" srcId="{7CC545F3-3451-463B-901B-FAE4A0EA4554}" destId="{466A09B4-63E7-4180-8811-8976B90F6838}" srcOrd="3" destOrd="0" presId="urn:microsoft.com/office/officeart/2005/8/layout/vList2"/>
    <dgm:cxn modelId="{EAFCB463-A906-43D0-B880-7961BE683380}" type="presParOf" srcId="{7CC545F3-3451-463B-901B-FAE4A0EA4554}" destId="{E8BD8149-7A79-432C-8A5C-C45C078BAB1B}" srcOrd="4" destOrd="0" presId="urn:microsoft.com/office/officeart/2005/8/layout/vList2"/>
    <dgm:cxn modelId="{D31886C3-2E64-4B9F-8A0D-93B5D35B07CA}" type="presParOf" srcId="{7CC545F3-3451-463B-901B-FAE4A0EA4554}" destId="{FE481486-3BC2-455B-BF33-863488F8D8A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05A770-1C3F-4085-9F5D-FE7CC12F89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AE37A4-213A-4288-B563-E3AD303A0E33}">
      <dgm:prSet/>
      <dgm:spPr/>
      <dgm:t>
        <a:bodyPr/>
        <a:lstStyle/>
        <a:p>
          <a:r>
            <a:rPr lang="ko-KR"/>
            <a:t>영어로 쓴 단어는 꼭 알아둬라</a:t>
          </a:r>
          <a:endParaRPr lang="en-US"/>
        </a:p>
      </dgm:t>
    </dgm:pt>
    <dgm:pt modelId="{5A213241-B8EE-46AD-864F-C12D8884E427}" type="parTrans" cxnId="{B8F7CE91-9B77-44C9-BD4C-31F94B5B564F}">
      <dgm:prSet/>
      <dgm:spPr/>
      <dgm:t>
        <a:bodyPr/>
        <a:lstStyle/>
        <a:p>
          <a:endParaRPr lang="en-US"/>
        </a:p>
      </dgm:t>
    </dgm:pt>
    <dgm:pt modelId="{AA4CA874-F33A-4044-B832-EF7A8A5B5395}" type="sibTrans" cxnId="{B8F7CE91-9B77-44C9-BD4C-31F94B5B564F}">
      <dgm:prSet/>
      <dgm:spPr/>
      <dgm:t>
        <a:bodyPr/>
        <a:lstStyle/>
        <a:p>
          <a:endParaRPr lang="en-US"/>
        </a:p>
      </dgm:t>
    </dgm:pt>
    <dgm:pt modelId="{F6C7FE68-0F17-415C-B68D-B6584CC8022D}">
      <dgm:prSet/>
      <dgm:spPr/>
      <dgm:t>
        <a:bodyPr/>
        <a:lstStyle/>
        <a:p>
          <a:r>
            <a:rPr lang="ko-KR"/>
            <a:t>한국어보다 영어로 검색하라</a:t>
          </a:r>
          <a:endParaRPr lang="en-US"/>
        </a:p>
      </dgm:t>
    </dgm:pt>
    <dgm:pt modelId="{736D45C3-AFC7-41B0-8065-E0EBA8542D13}" type="parTrans" cxnId="{1BC8FD1A-9131-49E9-85BC-440ACA334F06}">
      <dgm:prSet/>
      <dgm:spPr/>
      <dgm:t>
        <a:bodyPr/>
        <a:lstStyle/>
        <a:p>
          <a:endParaRPr lang="en-US"/>
        </a:p>
      </dgm:t>
    </dgm:pt>
    <dgm:pt modelId="{0C24FF3F-1A8B-41DA-9945-A6DE7DA31247}" type="sibTrans" cxnId="{1BC8FD1A-9131-49E9-85BC-440ACA334F06}">
      <dgm:prSet/>
      <dgm:spPr/>
      <dgm:t>
        <a:bodyPr/>
        <a:lstStyle/>
        <a:p>
          <a:endParaRPr lang="en-US"/>
        </a:p>
      </dgm:t>
    </dgm:pt>
    <dgm:pt modelId="{3B66D45C-9F3F-4D98-ABCE-EEEFEED2E683}">
      <dgm:prSet/>
      <dgm:spPr/>
      <dgm:t>
        <a:bodyPr/>
        <a:lstStyle/>
        <a:p>
          <a:r>
            <a:rPr lang="ko-KR"/>
            <a:t>구글 번역과 네이버 사전을 적극 애용하라</a:t>
          </a:r>
          <a:endParaRPr lang="en-US"/>
        </a:p>
      </dgm:t>
    </dgm:pt>
    <dgm:pt modelId="{504A5611-4442-4642-8402-0490CDB006A1}" type="parTrans" cxnId="{6952E83E-2B8A-4DEB-855E-F91437761F72}">
      <dgm:prSet/>
      <dgm:spPr/>
      <dgm:t>
        <a:bodyPr/>
        <a:lstStyle/>
        <a:p>
          <a:endParaRPr lang="en-US"/>
        </a:p>
      </dgm:t>
    </dgm:pt>
    <dgm:pt modelId="{57F83509-B3E5-4936-AE82-BC24415F805C}" type="sibTrans" cxnId="{6952E83E-2B8A-4DEB-855E-F91437761F72}">
      <dgm:prSet/>
      <dgm:spPr/>
      <dgm:t>
        <a:bodyPr/>
        <a:lstStyle/>
        <a:p>
          <a:endParaRPr lang="en-US"/>
        </a:p>
      </dgm:t>
    </dgm:pt>
    <dgm:pt modelId="{659C8291-D58F-45E5-BCF7-3EEF54AE6392}">
      <dgm:prSet/>
      <dgm:spPr/>
      <dgm:t>
        <a:bodyPr/>
        <a:lstStyle/>
        <a:p>
          <a:r>
            <a:rPr lang="ko-KR"/>
            <a:t>검색 시</a:t>
          </a:r>
          <a:r>
            <a:rPr lang="en-US"/>
            <a:t>, </a:t>
          </a:r>
          <a:r>
            <a:rPr lang="ko-KR"/>
            <a:t>네이버 대신 구글을 써라</a:t>
          </a:r>
          <a:endParaRPr lang="en-US"/>
        </a:p>
      </dgm:t>
    </dgm:pt>
    <dgm:pt modelId="{7A067AE3-9938-46B7-B952-B17DCB9E3A26}" type="parTrans" cxnId="{3342C5A9-99AD-4373-8E26-779854403F35}">
      <dgm:prSet/>
      <dgm:spPr/>
      <dgm:t>
        <a:bodyPr/>
        <a:lstStyle/>
        <a:p>
          <a:endParaRPr lang="en-US"/>
        </a:p>
      </dgm:t>
    </dgm:pt>
    <dgm:pt modelId="{797EE674-5D85-43B9-AA82-0B1BC6D62E58}" type="sibTrans" cxnId="{3342C5A9-99AD-4373-8E26-779854403F35}">
      <dgm:prSet/>
      <dgm:spPr/>
      <dgm:t>
        <a:bodyPr/>
        <a:lstStyle/>
        <a:p>
          <a:endParaRPr lang="en-US"/>
        </a:p>
      </dgm:t>
    </dgm:pt>
    <dgm:pt modelId="{B6967E90-A0BC-4BB9-A38C-18EBFB7BE75C}" type="pres">
      <dgm:prSet presAssocID="{2505A770-1C3F-4085-9F5D-FE7CC12F8958}" presName="linear" presStyleCnt="0">
        <dgm:presLayoutVars>
          <dgm:animLvl val="lvl"/>
          <dgm:resizeHandles val="exact"/>
        </dgm:presLayoutVars>
      </dgm:prSet>
      <dgm:spPr/>
    </dgm:pt>
    <dgm:pt modelId="{07E93A33-A06A-44BA-910B-16FFD7A6175B}" type="pres">
      <dgm:prSet presAssocID="{50AE37A4-213A-4288-B563-E3AD303A0E3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173BD40-3866-4C2A-8B7F-0368E2077BBF}" type="pres">
      <dgm:prSet presAssocID="{AA4CA874-F33A-4044-B832-EF7A8A5B5395}" presName="spacer" presStyleCnt="0"/>
      <dgm:spPr/>
    </dgm:pt>
    <dgm:pt modelId="{B0494782-E770-44B3-A3F8-6AE1CBE022C3}" type="pres">
      <dgm:prSet presAssocID="{F6C7FE68-0F17-415C-B68D-B6584CC802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20035A4-6D5F-4A5B-967E-AA30F8F5C727}" type="pres">
      <dgm:prSet presAssocID="{0C24FF3F-1A8B-41DA-9945-A6DE7DA31247}" presName="spacer" presStyleCnt="0"/>
      <dgm:spPr/>
    </dgm:pt>
    <dgm:pt modelId="{F997433B-C05C-46F0-BCC0-33BBEA3D5AF9}" type="pres">
      <dgm:prSet presAssocID="{3B66D45C-9F3F-4D98-ABCE-EEEFEED2E68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F354836-14DF-44F0-A82D-DFDBBFA6BAB7}" type="pres">
      <dgm:prSet presAssocID="{57F83509-B3E5-4936-AE82-BC24415F805C}" presName="spacer" presStyleCnt="0"/>
      <dgm:spPr/>
    </dgm:pt>
    <dgm:pt modelId="{5271999A-B622-4321-85F6-B951D35E02F1}" type="pres">
      <dgm:prSet presAssocID="{659C8291-D58F-45E5-BCF7-3EEF54AE639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D22900-17BB-4355-B749-F576921D7333}" type="presOf" srcId="{F6C7FE68-0F17-415C-B68D-B6584CC8022D}" destId="{B0494782-E770-44B3-A3F8-6AE1CBE022C3}" srcOrd="0" destOrd="0" presId="urn:microsoft.com/office/officeart/2005/8/layout/vList2"/>
    <dgm:cxn modelId="{1BC8FD1A-9131-49E9-85BC-440ACA334F06}" srcId="{2505A770-1C3F-4085-9F5D-FE7CC12F8958}" destId="{F6C7FE68-0F17-415C-B68D-B6584CC8022D}" srcOrd="1" destOrd="0" parTransId="{736D45C3-AFC7-41B0-8065-E0EBA8542D13}" sibTransId="{0C24FF3F-1A8B-41DA-9945-A6DE7DA31247}"/>
    <dgm:cxn modelId="{6952E83E-2B8A-4DEB-855E-F91437761F72}" srcId="{2505A770-1C3F-4085-9F5D-FE7CC12F8958}" destId="{3B66D45C-9F3F-4D98-ABCE-EEEFEED2E683}" srcOrd="2" destOrd="0" parTransId="{504A5611-4442-4642-8402-0490CDB006A1}" sibTransId="{57F83509-B3E5-4936-AE82-BC24415F805C}"/>
    <dgm:cxn modelId="{8C87FF84-7DAB-4CAA-8348-B0EB1927C4D6}" type="presOf" srcId="{659C8291-D58F-45E5-BCF7-3EEF54AE6392}" destId="{5271999A-B622-4321-85F6-B951D35E02F1}" srcOrd="0" destOrd="0" presId="urn:microsoft.com/office/officeart/2005/8/layout/vList2"/>
    <dgm:cxn modelId="{B8F7CE91-9B77-44C9-BD4C-31F94B5B564F}" srcId="{2505A770-1C3F-4085-9F5D-FE7CC12F8958}" destId="{50AE37A4-213A-4288-B563-E3AD303A0E33}" srcOrd="0" destOrd="0" parTransId="{5A213241-B8EE-46AD-864F-C12D8884E427}" sibTransId="{AA4CA874-F33A-4044-B832-EF7A8A5B5395}"/>
    <dgm:cxn modelId="{3342C5A9-99AD-4373-8E26-779854403F35}" srcId="{2505A770-1C3F-4085-9F5D-FE7CC12F8958}" destId="{659C8291-D58F-45E5-BCF7-3EEF54AE6392}" srcOrd="3" destOrd="0" parTransId="{7A067AE3-9938-46B7-B952-B17DCB9E3A26}" sibTransId="{797EE674-5D85-43B9-AA82-0B1BC6D62E58}"/>
    <dgm:cxn modelId="{8CA71BBC-76F0-4579-BEFE-5422736B45A1}" type="presOf" srcId="{2505A770-1C3F-4085-9F5D-FE7CC12F8958}" destId="{B6967E90-A0BC-4BB9-A38C-18EBFB7BE75C}" srcOrd="0" destOrd="0" presId="urn:microsoft.com/office/officeart/2005/8/layout/vList2"/>
    <dgm:cxn modelId="{BCC32CC8-4B40-450E-A847-EE3AF4509A19}" type="presOf" srcId="{3B66D45C-9F3F-4D98-ABCE-EEEFEED2E683}" destId="{F997433B-C05C-46F0-BCC0-33BBEA3D5AF9}" srcOrd="0" destOrd="0" presId="urn:microsoft.com/office/officeart/2005/8/layout/vList2"/>
    <dgm:cxn modelId="{CAE9C0DF-D5FB-4DF2-B9CF-8F4704EF6891}" type="presOf" srcId="{50AE37A4-213A-4288-B563-E3AD303A0E33}" destId="{07E93A33-A06A-44BA-910B-16FFD7A6175B}" srcOrd="0" destOrd="0" presId="urn:microsoft.com/office/officeart/2005/8/layout/vList2"/>
    <dgm:cxn modelId="{81DAE7D3-3CBD-4648-8BB3-39A317386282}" type="presParOf" srcId="{B6967E90-A0BC-4BB9-A38C-18EBFB7BE75C}" destId="{07E93A33-A06A-44BA-910B-16FFD7A6175B}" srcOrd="0" destOrd="0" presId="urn:microsoft.com/office/officeart/2005/8/layout/vList2"/>
    <dgm:cxn modelId="{CD998CC6-5A3C-4629-9473-55853732F1FD}" type="presParOf" srcId="{B6967E90-A0BC-4BB9-A38C-18EBFB7BE75C}" destId="{4173BD40-3866-4C2A-8B7F-0368E2077BBF}" srcOrd="1" destOrd="0" presId="urn:microsoft.com/office/officeart/2005/8/layout/vList2"/>
    <dgm:cxn modelId="{A3DE3A60-AE65-4893-B73B-924D58D25C89}" type="presParOf" srcId="{B6967E90-A0BC-4BB9-A38C-18EBFB7BE75C}" destId="{B0494782-E770-44B3-A3F8-6AE1CBE022C3}" srcOrd="2" destOrd="0" presId="urn:microsoft.com/office/officeart/2005/8/layout/vList2"/>
    <dgm:cxn modelId="{C077E12C-4886-4716-87E0-9835B71B2807}" type="presParOf" srcId="{B6967E90-A0BC-4BB9-A38C-18EBFB7BE75C}" destId="{320035A4-6D5F-4A5B-967E-AA30F8F5C727}" srcOrd="3" destOrd="0" presId="urn:microsoft.com/office/officeart/2005/8/layout/vList2"/>
    <dgm:cxn modelId="{C5B9BB6A-63FD-45CD-B5DB-E54CACD619BF}" type="presParOf" srcId="{B6967E90-A0BC-4BB9-A38C-18EBFB7BE75C}" destId="{F997433B-C05C-46F0-BCC0-33BBEA3D5AF9}" srcOrd="4" destOrd="0" presId="urn:microsoft.com/office/officeart/2005/8/layout/vList2"/>
    <dgm:cxn modelId="{8CAC2739-5F06-4ADE-B86D-EB384F6F981F}" type="presParOf" srcId="{B6967E90-A0BC-4BB9-A38C-18EBFB7BE75C}" destId="{5F354836-14DF-44F0-A82D-DFDBBFA6BAB7}" srcOrd="5" destOrd="0" presId="urn:microsoft.com/office/officeart/2005/8/layout/vList2"/>
    <dgm:cxn modelId="{970A9EF2-5CCC-422B-B583-D8712F617CF7}" type="presParOf" srcId="{B6967E90-A0BC-4BB9-A38C-18EBFB7BE75C}" destId="{5271999A-B622-4321-85F6-B951D35E02F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FDE3F-35E6-4159-A8D6-949304FB225F}">
      <dsp:nvSpPr>
        <dsp:cNvPr id="0" name=""/>
        <dsp:cNvSpPr/>
      </dsp:nvSpPr>
      <dsp:spPr>
        <a:xfrm>
          <a:off x="0" y="301531"/>
          <a:ext cx="6263640" cy="7751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웹 기초 코스</a:t>
          </a:r>
          <a:endParaRPr lang="en-US" sz="2500" kern="1200"/>
        </a:p>
      </dsp:txBody>
      <dsp:txXfrm>
        <a:off x="37838" y="339369"/>
        <a:ext cx="6187964" cy="699449"/>
      </dsp:txXfrm>
    </dsp:sp>
    <dsp:sp modelId="{797F1D2B-3053-4F33-AC79-9C62251563C5}">
      <dsp:nvSpPr>
        <dsp:cNvPr id="0" name=""/>
        <dsp:cNvSpPr/>
      </dsp:nvSpPr>
      <dsp:spPr>
        <a:xfrm>
          <a:off x="0" y="1148656"/>
          <a:ext cx="6263640" cy="7751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우리만의 웹앱</a:t>
          </a:r>
          <a:r>
            <a:rPr lang="en-US" sz="2500" kern="1200"/>
            <a:t>(Web App)</a:t>
          </a:r>
          <a:r>
            <a:rPr lang="ko-KR" sz="2500" kern="1200"/>
            <a:t>을 만들어 볼 것</a:t>
          </a:r>
          <a:endParaRPr lang="en-US" sz="2500" kern="1200"/>
        </a:p>
      </dsp:txBody>
      <dsp:txXfrm>
        <a:off x="37838" y="1186494"/>
        <a:ext cx="6187964" cy="699449"/>
      </dsp:txXfrm>
    </dsp:sp>
    <dsp:sp modelId="{E8BD8149-7A79-432C-8A5C-C45C078BAB1B}">
      <dsp:nvSpPr>
        <dsp:cNvPr id="0" name=""/>
        <dsp:cNvSpPr/>
      </dsp:nvSpPr>
      <dsp:spPr>
        <a:xfrm>
          <a:off x="0" y="1995781"/>
          <a:ext cx="6263640" cy="7751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배워볼 기술들</a:t>
          </a:r>
          <a:endParaRPr lang="en-US" sz="2500" kern="1200"/>
        </a:p>
      </dsp:txBody>
      <dsp:txXfrm>
        <a:off x="37838" y="2033619"/>
        <a:ext cx="6187964" cy="699449"/>
      </dsp:txXfrm>
    </dsp:sp>
    <dsp:sp modelId="{FE481486-3BC2-455B-BF33-863488F8D8A0}">
      <dsp:nvSpPr>
        <dsp:cNvPr id="0" name=""/>
        <dsp:cNvSpPr/>
      </dsp:nvSpPr>
      <dsp:spPr>
        <a:xfrm>
          <a:off x="0" y="2770906"/>
          <a:ext cx="6263640" cy="243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1. JavaScript, TypeScript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2. React Hook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3. GraphQL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4. SQLite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5. Tailwind CSS </a:t>
          </a:r>
        </a:p>
      </dsp:txBody>
      <dsp:txXfrm>
        <a:off x="0" y="2770906"/>
        <a:ext cx="6263640" cy="2432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93A33-A06A-44BA-910B-16FFD7A6175B}">
      <dsp:nvSpPr>
        <dsp:cNvPr id="0" name=""/>
        <dsp:cNvSpPr/>
      </dsp:nvSpPr>
      <dsp:spPr>
        <a:xfrm>
          <a:off x="0" y="5310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영어로 쓴 단어는 꼭 알아둬라</a:t>
          </a:r>
          <a:endParaRPr lang="en-US" sz="3200" kern="1200"/>
        </a:p>
      </dsp:txBody>
      <dsp:txXfrm>
        <a:off x="48433" y="101542"/>
        <a:ext cx="10418734" cy="895294"/>
      </dsp:txXfrm>
    </dsp:sp>
    <dsp:sp modelId="{B0494782-E770-44B3-A3F8-6AE1CBE022C3}">
      <dsp:nvSpPr>
        <dsp:cNvPr id="0" name=""/>
        <dsp:cNvSpPr/>
      </dsp:nvSpPr>
      <dsp:spPr>
        <a:xfrm>
          <a:off x="0" y="113742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한국어보다 영어로 검색하라</a:t>
          </a:r>
          <a:endParaRPr lang="en-US" sz="3200" kern="1200"/>
        </a:p>
      </dsp:txBody>
      <dsp:txXfrm>
        <a:off x="48433" y="1185862"/>
        <a:ext cx="10418734" cy="895294"/>
      </dsp:txXfrm>
    </dsp:sp>
    <dsp:sp modelId="{F997433B-C05C-46F0-BCC0-33BBEA3D5AF9}">
      <dsp:nvSpPr>
        <dsp:cNvPr id="0" name=""/>
        <dsp:cNvSpPr/>
      </dsp:nvSpPr>
      <dsp:spPr>
        <a:xfrm>
          <a:off x="0" y="222174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구글 번역과 네이버 사전을 적극 애용하라</a:t>
          </a:r>
          <a:endParaRPr lang="en-US" sz="3200" kern="1200"/>
        </a:p>
      </dsp:txBody>
      <dsp:txXfrm>
        <a:off x="48433" y="2270182"/>
        <a:ext cx="10418734" cy="895294"/>
      </dsp:txXfrm>
    </dsp:sp>
    <dsp:sp modelId="{5271999A-B622-4321-85F6-B951D35E02F1}">
      <dsp:nvSpPr>
        <dsp:cNvPr id="0" name=""/>
        <dsp:cNvSpPr/>
      </dsp:nvSpPr>
      <dsp:spPr>
        <a:xfrm>
          <a:off x="0" y="330606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검색 시</a:t>
          </a:r>
          <a:r>
            <a:rPr lang="en-US" sz="3200" kern="1200"/>
            <a:t>, </a:t>
          </a:r>
          <a:r>
            <a:rPr lang="ko-KR" sz="3200" kern="1200"/>
            <a:t>네이버 대신 구글을 써라</a:t>
          </a:r>
          <a:endParaRPr lang="en-US" sz="3200" kern="1200"/>
        </a:p>
      </dsp:txBody>
      <dsp:txXfrm>
        <a:off x="48433" y="3354502"/>
        <a:ext cx="10418734" cy="895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3E226-B574-43C7-9E2C-ECA8FB957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BF313C-F28D-4D3C-A30F-029EF6CB7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D14B8-86CF-4A7C-A543-660040D1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67B95-A5A2-47DF-B8EB-6CE4C0AF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A7CE2-6D6F-4A66-A7AD-FCB7D334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1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7EA6A-C248-4A7B-90F0-E8F037C3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6F9840-1F6F-487E-BCA7-6121DF06D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9FABE-BEC5-4FA9-8997-3C5E2F6F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C4DA6-F58B-49E0-A939-3A30F04F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E5873-BF84-47C9-9B21-4D47713B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3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24521E-8081-4F9A-84B0-5BBC6329C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162F14-AEF4-48DE-8DBD-1F1E3AF1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FB613-2829-45B6-94A3-64DA9B34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3B8BA-E3EB-4F27-A89E-1B2A558B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79924-B160-44EA-802E-61EF41EA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7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8FE48-A861-4331-9BC4-2272AE77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7A990-4F6D-455C-8CBE-CEAD4365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3D898-D203-43BF-AB6E-DB117836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A32FA-B582-4595-84B0-BFA95441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80AB6-EF73-4D74-AB7F-E2814AD4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4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81EC4-09D7-41C9-B59A-2EBECF09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3CDA8-FF82-4CFF-B0F9-EA2DE391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C8DE4-9631-455B-852F-19892D26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B52F3-23BD-46F2-BD84-34E93657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2F978-A155-43AB-81BF-D7E73F76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06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4E074-6FA7-4DF4-88C0-1CAE2000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3958A-B5EC-4952-B739-6DDBD9B40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18D4F4-40B0-4D5B-B163-E7F877919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24B0C0-FFA7-4E1C-9E24-95FAD48A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94CC3-CDCC-429D-B8D4-F4C0AD6B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0EBA3-812D-4097-9925-8EE041EE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8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200AE-5B2B-465D-99A5-DFE1CB0C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8E1342-9E74-4BB5-BFD6-A6419F94C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1126CB-E1F7-45D9-A682-DADADDB40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2156EE-43DD-410F-9215-4A52FCBD6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72972-5AF7-48B1-B95A-2788F2FC5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826DFE-EE5A-4C59-A516-BEC1B2C4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82DD14-5849-4BD0-93EA-D68E6D32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EB4E48-45C2-452F-A068-191351BB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115C7-10C6-4D6C-BF4E-C23A61C9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B9D59A-CEBE-4B69-9F90-FA927FBC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FB0703-630C-4C99-ACC7-0C571D0C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4A12E7-9A94-4D6C-8215-BA1E81F6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4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56B1F5-7E15-4998-8C3A-93392AF8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8AB07-6F74-4BC3-A560-2D3CCCBC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013508-C332-480B-9DE0-057864D6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8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C5537-5CC1-4124-9976-4D213B95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BD4F3-0418-4BBC-A165-2E16570F2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605EC-01E2-47D6-9D51-55570A393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5FD91-4290-4533-BAE0-F449D1EF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FAF98D-4E43-4E81-9748-EF824360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69E8C-C177-44A3-85C6-B2ED5FB0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36358-B0B7-43DF-89C6-30557BF3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BD0082-0FC9-48D9-9DA7-F54548351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7515D3-F7E1-4BE3-A6E5-CA8078B9E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72B1B-7EE7-42B2-BCD5-914CB83D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3BEEB-C64B-46B2-85EB-21823569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EF608-9E52-4629-A95D-38126A7B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8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A2F129-F448-4E5D-A8D0-616CB79C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F8695B-99B6-40D8-9F75-DDF51B15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CA803-ADA6-4FD4-956C-8F2F5E8FE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399F8-82F1-407D-8E5F-976C0237F19B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6D7EE-E047-42EA-A06A-6A0507DE2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6BF63-3492-4ECD-AC2C-407146CC8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0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5.jp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pla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78FECF-E9FC-4458-BE75-7B8ED3E53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 fontScale="90000"/>
          </a:bodyPr>
          <a:lstStyle/>
          <a:p>
            <a:r>
              <a:rPr lang="en-US" altLang="ko-KR" sz="6600">
                <a:solidFill>
                  <a:srgbClr val="FFFFFF"/>
                </a:solidFill>
              </a:rPr>
              <a:t>React  </a:t>
            </a:r>
            <a:r>
              <a:rPr lang="ko-KR" altLang="en-US" sz="6600">
                <a:solidFill>
                  <a:srgbClr val="FFFFFF"/>
                </a:solidFill>
              </a:rPr>
              <a:t>시작 전에 </a:t>
            </a:r>
            <a:br>
              <a:rPr lang="en-US" altLang="ko-KR" sz="6600">
                <a:solidFill>
                  <a:srgbClr val="FFFFFF"/>
                </a:solidFill>
              </a:rPr>
            </a:br>
            <a:r>
              <a:rPr lang="ko-KR" altLang="en-US" sz="6600">
                <a:solidFill>
                  <a:srgbClr val="FFFFFF"/>
                </a:solidFill>
              </a:rPr>
              <a:t>알아야 할 </a:t>
            </a:r>
            <a:br>
              <a:rPr lang="en-US" altLang="ko-KR" sz="6600">
                <a:solidFill>
                  <a:srgbClr val="FFFFFF"/>
                </a:solidFill>
              </a:rPr>
            </a:br>
            <a:r>
              <a:rPr lang="en-US" altLang="ko-KR" sz="6600">
                <a:solidFill>
                  <a:srgbClr val="FFFFFF"/>
                </a:solidFill>
              </a:rPr>
              <a:t>JavaScript, TypeScript</a:t>
            </a:r>
            <a:endParaRPr lang="ko-KR" altLang="en-US" sz="66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267257-7F8B-433D-82C5-90D9F7AB4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/>
          </a:bodyPr>
          <a:lstStyle/>
          <a:p>
            <a:r>
              <a:rPr lang="en-US" altLang="ko-KR" sz="2600">
                <a:solidFill>
                  <a:schemeClr val="tx1">
                    <a:lumMod val="95000"/>
                    <a:lumOff val="5000"/>
                  </a:schemeClr>
                </a:solidFill>
              </a:rPr>
              <a:t>Ver.2021 </a:t>
            </a:r>
            <a:r>
              <a:rPr lang="ko-KR" altLang="en-US" sz="2600">
                <a:solidFill>
                  <a:schemeClr val="tx1">
                    <a:lumMod val="95000"/>
                    <a:lumOff val="5000"/>
                  </a:schemeClr>
                </a:solidFill>
              </a:rPr>
              <a:t>노베이스 모던 웹개발</a:t>
            </a:r>
            <a:endParaRPr lang="en-US" altLang="ko-KR" sz="2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600">
                <a:solidFill>
                  <a:schemeClr val="tx1">
                    <a:lumMod val="95000"/>
                    <a:lumOff val="5000"/>
                  </a:schemeClr>
                </a:solidFill>
              </a:rPr>
              <a:t>조교행님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4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B1E98C-9765-45EC-8B0B-1FB864227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3" y="4179176"/>
            <a:ext cx="2058954" cy="20589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9" name="그림 8" descr="주방, 실내, 바닥, 항아리이(가) 표시된 사진&#10;&#10;자동 생성된 설명">
            <a:extLst>
              <a:ext uri="{FF2B5EF4-FFF2-40B4-BE49-F238E27FC236}">
                <a16:creationId xmlns:a16="http://schemas.microsoft.com/office/drawing/2014/main" id="{B1544870-7F80-43A9-BE59-51F1554F2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538" y="1332302"/>
            <a:ext cx="3407289" cy="1916600"/>
          </a:xfrm>
          <a:prstGeom prst="rect">
            <a:avLst/>
          </a:prstGeom>
        </p:spPr>
      </p:pic>
      <p:pic>
        <p:nvPicPr>
          <p:cNvPr id="11" name="그림 10" descr="음식, 플레이트, 그릇, 파스타이(가) 표시된 사진&#10;&#10;자동 생성된 설명">
            <a:extLst>
              <a:ext uri="{FF2B5EF4-FFF2-40B4-BE49-F238E27FC236}">
                <a16:creationId xmlns:a16="http://schemas.microsoft.com/office/drawing/2014/main" id="{8DD56288-1824-49A2-81A0-0903EECED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79" y="4384846"/>
            <a:ext cx="1634390" cy="1312116"/>
          </a:xfrm>
          <a:prstGeom prst="rect">
            <a:avLst/>
          </a:prstGeom>
        </p:spPr>
      </p:pic>
      <p:pic>
        <p:nvPicPr>
          <p:cNvPr id="15" name="그림 14" descr="그릇, 음식, 바닥, 초밥이(가) 표시된 사진&#10;&#10;자동 생성된 설명">
            <a:extLst>
              <a:ext uri="{FF2B5EF4-FFF2-40B4-BE49-F238E27FC236}">
                <a16:creationId xmlns:a16="http://schemas.microsoft.com/office/drawing/2014/main" id="{553261FD-4221-4A43-8851-E8538AEFB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53" y="4201586"/>
            <a:ext cx="1678637" cy="16786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1B2E51-908F-4DE1-82E4-6FB1AE989EEA}"/>
              </a:ext>
            </a:extLst>
          </p:cNvPr>
          <p:cNvSpPr txBox="1"/>
          <p:nvPr/>
        </p:nvSpPr>
        <p:spPr>
          <a:xfrm>
            <a:off x="5485313" y="5534779"/>
            <a:ext cx="1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TypeScript</a:t>
            </a:r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70F2EE-5A64-4AA7-8105-426624D83CEE}"/>
              </a:ext>
            </a:extLst>
          </p:cNvPr>
          <p:cNvSpPr txBox="1"/>
          <p:nvPr/>
        </p:nvSpPr>
        <p:spPr>
          <a:xfrm>
            <a:off x="9640503" y="5649895"/>
            <a:ext cx="1135251" cy="36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프로그램</a:t>
            </a:r>
          </a:p>
        </p:txBody>
      </p:sp>
      <p:pic>
        <p:nvPicPr>
          <p:cNvPr id="19" name="그림 18" descr="텍스트, 건물, 실외, 상점이(가) 표시된 사진&#10;&#10;자동 생성된 설명">
            <a:extLst>
              <a:ext uri="{FF2B5EF4-FFF2-40B4-BE49-F238E27FC236}">
                <a16:creationId xmlns:a16="http://schemas.microsoft.com/office/drawing/2014/main" id="{B5CC0787-6252-4998-840E-A412616E2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30" y="1088842"/>
            <a:ext cx="3717360" cy="2786618"/>
          </a:xfrm>
          <a:prstGeom prst="rect">
            <a:avLst/>
          </a:prstGeom>
        </p:spPr>
      </p:pic>
      <p:pic>
        <p:nvPicPr>
          <p:cNvPr id="3" name="그림 2" descr="사람, 벽, 남자, 실내이(가) 표시된 사진&#10;&#10;자동 생성된 설명">
            <a:extLst>
              <a:ext uri="{FF2B5EF4-FFF2-40B4-BE49-F238E27FC236}">
                <a16:creationId xmlns:a16="http://schemas.microsoft.com/office/drawing/2014/main" id="{0E721902-A9CE-43F9-9951-AF2E71911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1" y="3579462"/>
            <a:ext cx="2566416" cy="19248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9EE2FA-F8DA-4AAD-A6E0-247F7B591D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353" y="1138555"/>
            <a:ext cx="2350366" cy="18943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CD6633-D872-4F70-843B-FC9F2BB134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08" y="-439318"/>
            <a:ext cx="7522995" cy="5640078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AD9A278-FD1E-41A9-82AD-2AB18877E864}"/>
              </a:ext>
            </a:extLst>
          </p:cNvPr>
          <p:cNvCxnSpPr>
            <a:cxnSpLocks/>
          </p:cNvCxnSpPr>
          <p:nvPr/>
        </p:nvCxnSpPr>
        <p:spPr>
          <a:xfrm>
            <a:off x="210830" y="4034118"/>
            <a:ext cx="4285867" cy="23021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3CF2091-A127-4C08-A649-03150F8A4B3B}"/>
              </a:ext>
            </a:extLst>
          </p:cNvPr>
          <p:cNvCxnSpPr>
            <a:cxnSpLocks/>
          </p:cNvCxnSpPr>
          <p:nvPr/>
        </p:nvCxnSpPr>
        <p:spPr>
          <a:xfrm flipH="1">
            <a:off x="266674" y="4034118"/>
            <a:ext cx="4230023" cy="23021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29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3DA54B4-9A69-4435-8B6C-CFA635C83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25194"/>
            <a:ext cx="10905066" cy="40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40AB479-E48E-4AB9-BFA9-32E40EAD4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6858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A2F122-2E42-4555-A785-14589F6CE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28" y="609600"/>
            <a:ext cx="1863497" cy="18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1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6F843D5-4308-4188-B423-D94FE8C1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"/>
          <a:stretch>
            <a:fillRect/>
          </a:stretch>
        </p:blipFill>
        <p:spPr>
          <a:xfrm>
            <a:off x="2431558" y="643466"/>
            <a:ext cx="7328884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350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937C62-F676-4098-A41B-F93121DC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rgbClr val="FFFFFF"/>
                </a:solidFill>
              </a:rPr>
              <a:t>실습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5D3C5-489C-4B29-8275-001A95C8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ko-KR" altLang="en-US" sz="2600"/>
              <a:t>개발환경 구축 안함</a:t>
            </a:r>
            <a:endParaRPr lang="en-US" altLang="ko-KR" sz="2600"/>
          </a:p>
          <a:p>
            <a:r>
              <a:rPr lang="en-US" altLang="ko-KR" sz="2600"/>
              <a:t>TypeScript</a:t>
            </a:r>
            <a:r>
              <a:rPr lang="ko-KR" altLang="en-US" sz="2600"/>
              <a:t>에서 제공하는 </a:t>
            </a:r>
            <a:endParaRPr lang="en-US" altLang="ko-KR" sz="2600"/>
          </a:p>
          <a:p>
            <a:pPr marL="0" indent="0">
              <a:buNone/>
            </a:pPr>
            <a:r>
              <a:rPr lang="en-US" altLang="ko-KR" sz="2600"/>
              <a:t>        TypeScript Playground</a:t>
            </a:r>
          </a:p>
          <a:p>
            <a:r>
              <a:rPr lang="en-US" altLang="ko-KR" sz="2600">
                <a:hlinkClick r:id="rId2"/>
              </a:rPr>
              <a:t>https://www.typescriptlang.org/play</a:t>
            </a:r>
            <a:endParaRPr lang="en-US" altLang="ko-KR" sz="2600"/>
          </a:p>
        </p:txBody>
      </p:sp>
    </p:spTree>
    <p:extLst>
      <p:ext uri="{BB962C8B-B14F-4D97-AF65-F5344CB8AC3E}">
        <p14:creationId xmlns:p14="http://schemas.microsoft.com/office/powerpoint/2010/main" val="10682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C4A7C96-9E71-4CE8-ADCD-504C0D52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9FFEE7-F541-46C3-8C59-CDDB81A0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pPr algn="ctr"/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77858-463B-4C49-8855-0F4FEA5C0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715" y="2000249"/>
            <a:ext cx="8197410" cy="4128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/>
              <a:t>1. </a:t>
            </a:r>
            <a:r>
              <a:rPr lang="ko-KR" altLang="en-US" sz="1700"/>
              <a:t>주석</a:t>
            </a:r>
            <a:r>
              <a:rPr lang="en-US" altLang="ko-KR" sz="1700"/>
              <a:t>(Comment)</a:t>
            </a:r>
          </a:p>
          <a:p>
            <a:pPr marL="0" indent="0">
              <a:buNone/>
            </a:pPr>
            <a:r>
              <a:rPr lang="en-US" altLang="ko-KR" sz="1700"/>
              <a:t>2. </a:t>
            </a:r>
            <a:r>
              <a:rPr lang="ko-KR" altLang="en-US" sz="1700"/>
              <a:t>변수</a:t>
            </a:r>
            <a:r>
              <a:rPr lang="en-US" altLang="ko-KR" sz="1700"/>
              <a:t>(Variable)</a:t>
            </a:r>
          </a:p>
          <a:p>
            <a:pPr marL="0" indent="0">
              <a:buNone/>
            </a:pPr>
            <a:r>
              <a:rPr lang="en-US" altLang="ko-KR" sz="1700"/>
              <a:t>3. </a:t>
            </a:r>
            <a:r>
              <a:rPr lang="ko-KR" altLang="en-US" sz="1700"/>
              <a:t>자료형</a:t>
            </a:r>
            <a:r>
              <a:rPr lang="en-US" altLang="ko-KR" sz="1700"/>
              <a:t>(Data Type)</a:t>
            </a:r>
            <a:r>
              <a:rPr lang="ko-KR" altLang="en-US" sz="1700"/>
              <a:t>과 백틱</a:t>
            </a:r>
            <a:r>
              <a:rPr lang="en-US" altLang="ko-KR" sz="1700"/>
              <a:t>(``), </a:t>
            </a:r>
            <a:r>
              <a:rPr lang="ko-KR" altLang="en-US" sz="1700"/>
              <a:t>비교연산자</a:t>
            </a:r>
          </a:p>
          <a:p>
            <a:pPr marL="0" indent="0">
              <a:buNone/>
            </a:pPr>
            <a:r>
              <a:rPr lang="en-US" altLang="ko-KR" sz="1700"/>
              <a:t>4. if, else, ||, &amp;&amp;, ?, :</a:t>
            </a:r>
          </a:p>
          <a:p>
            <a:pPr marL="0" indent="0">
              <a:buNone/>
            </a:pPr>
            <a:r>
              <a:rPr lang="en-US" altLang="ko-KR" sz="1700"/>
              <a:t>5. </a:t>
            </a:r>
            <a:r>
              <a:rPr lang="ko-KR" altLang="en-US" sz="1700"/>
              <a:t>배열</a:t>
            </a:r>
            <a:r>
              <a:rPr lang="en-US" altLang="ko-KR" sz="1700"/>
              <a:t>(array)</a:t>
            </a:r>
          </a:p>
          <a:p>
            <a:pPr marL="0" indent="0">
              <a:buNone/>
            </a:pPr>
            <a:r>
              <a:rPr lang="en-US" altLang="ko-KR" sz="1700"/>
              <a:t>6. </a:t>
            </a:r>
            <a:r>
              <a:rPr lang="ko-KR" altLang="en-US" sz="1700"/>
              <a:t>객체</a:t>
            </a:r>
            <a:r>
              <a:rPr lang="en-US" altLang="ko-KR" sz="1700"/>
              <a:t>(object)</a:t>
            </a:r>
          </a:p>
          <a:p>
            <a:pPr marL="0" indent="0">
              <a:buNone/>
            </a:pPr>
            <a:r>
              <a:rPr lang="en-US" altLang="ko-KR" sz="1700"/>
              <a:t>7. </a:t>
            </a:r>
            <a:r>
              <a:rPr lang="ko-KR" altLang="en-US" sz="1700"/>
              <a:t>함수</a:t>
            </a:r>
            <a:r>
              <a:rPr lang="en-US" altLang="ko-KR" sz="1700"/>
              <a:t>(function) </a:t>
            </a:r>
            <a:r>
              <a:rPr lang="ko-KR" altLang="en-US" sz="1700"/>
              <a:t>기본이론 </a:t>
            </a:r>
            <a:r>
              <a:rPr lang="en-US" altLang="ko-KR" sz="1700"/>
              <a:t>1 - </a:t>
            </a:r>
            <a:r>
              <a:rPr lang="en-US" altLang="ko-KR" sz="1700">
                <a:solidFill>
                  <a:schemeClr val="accent1"/>
                </a:solidFill>
              </a:rPr>
              <a:t>with TS</a:t>
            </a:r>
          </a:p>
          <a:p>
            <a:pPr marL="0" indent="0">
              <a:buNone/>
            </a:pPr>
            <a:r>
              <a:rPr lang="en-US" altLang="ko-KR" sz="1700"/>
              <a:t>8. </a:t>
            </a:r>
            <a:r>
              <a:rPr lang="ko-KR" altLang="en-US" sz="1700"/>
              <a:t>함수</a:t>
            </a:r>
            <a:r>
              <a:rPr lang="en-US" altLang="ko-KR" sz="1700"/>
              <a:t>(function) </a:t>
            </a:r>
            <a:r>
              <a:rPr lang="ko-KR" altLang="en-US" sz="1700"/>
              <a:t>기본이론 </a:t>
            </a:r>
            <a:r>
              <a:rPr lang="en-US" altLang="ko-KR" sz="1700"/>
              <a:t>2 - </a:t>
            </a:r>
            <a:r>
              <a:rPr lang="en-US" altLang="ko-KR" sz="1700">
                <a:solidFill>
                  <a:schemeClr val="accent1"/>
                </a:solidFill>
              </a:rPr>
              <a:t>with TS</a:t>
            </a:r>
          </a:p>
          <a:p>
            <a:pPr marL="0" indent="0">
              <a:buNone/>
            </a:pPr>
            <a:r>
              <a:rPr lang="en-US" altLang="ko-KR" sz="1700"/>
              <a:t>9. </a:t>
            </a:r>
            <a:r>
              <a:rPr lang="ko-KR" altLang="en-US" sz="1700"/>
              <a:t>화살표 함수</a:t>
            </a:r>
            <a:r>
              <a:rPr lang="en-US" altLang="ko-KR" sz="1700"/>
              <a:t>(arrow function)</a:t>
            </a:r>
          </a:p>
          <a:p>
            <a:pPr marL="0" indent="0">
              <a:buNone/>
            </a:pPr>
            <a:r>
              <a:rPr lang="en-US" altLang="ko-KR" sz="1700"/>
              <a:t>10. </a:t>
            </a:r>
            <a:r>
              <a:rPr lang="ko-KR" altLang="en-US" sz="1700"/>
              <a:t>반복 </a:t>
            </a:r>
            <a:r>
              <a:rPr lang="en-US" altLang="ko-KR" sz="1700"/>
              <a:t>- map() </a:t>
            </a:r>
            <a:r>
              <a:rPr lang="ko-KR" altLang="en-US" sz="1700"/>
              <a:t>과 </a:t>
            </a:r>
            <a:r>
              <a:rPr lang="en-US" altLang="ko-KR" sz="1700"/>
              <a:t>filter()</a:t>
            </a:r>
          </a:p>
          <a:p>
            <a:pPr marL="0" indent="0">
              <a:buNone/>
            </a:pPr>
            <a:r>
              <a:rPr lang="en-US" altLang="ko-KR" sz="1700"/>
              <a:t>11. </a:t>
            </a:r>
            <a:r>
              <a:rPr lang="en-US" altLang="ko-KR" sz="1700">
                <a:solidFill>
                  <a:schemeClr val="accent1"/>
                </a:solidFill>
              </a:rPr>
              <a:t>interface - TS only</a:t>
            </a:r>
            <a:endParaRPr lang="ko-KR" altLang="en-US" sz="17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9B4023-6A78-4D26-AFAE-EDB2C36A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조교행님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D6EF71C-0B30-4B3B-8EF2-BD4F25750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2660287"/>
            <a:ext cx="4299637" cy="364688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C716D26A-EC3F-40E2-81C6-2CA1E116C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altLang="ko-KR" sz="2000">
                <a:solidFill>
                  <a:srgbClr val="FFFFFF"/>
                </a:solidFill>
              </a:rPr>
              <a:t>93</a:t>
            </a:r>
            <a:r>
              <a:rPr lang="ko-KR" altLang="en-US" sz="2000">
                <a:solidFill>
                  <a:srgbClr val="FFFFFF"/>
                </a:solidFill>
              </a:rPr>
              <a:t>년생</a:t>
            </a:r>
            <a:endParaRPr lang="en-US" altLang="ko-KR" sz="2000">
              <a:solidFill>
                <a:srgbClr val="FFFFFF"/>
              </a:solidFill>
            </a:endParaRPr>
          </a:p>
          <a:p>
            <a:r>
              <a:rPr lang="en-US" altLang="ko-KR" sz="2000">
                <a:solidFill>
                  <a:srgbClr val="FFFFFF"/>
                </a:solidFill>
              </a:rPr>
              <a:t>CS</a:t>
            </a:r>
            <a:r>
              <a:rPr lang="ko-KR" altLang="en-US" sz="2000">
                <a:solidFill>
                  <a:srgbClr val="FFFFFF"/>
                </a:solidFill>
              </a:rPr>
              <a:t>전공</a:t>
            </a:r>
            <a:endParaRPr lang="en-US" altLang="ko-KR" sz="200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대학조교</a:t>
            </a:r>
          </a:p>
        </p:txBody>
      </p:sp>
    </p:spTree>
    <p:extLst>
      <p:ext uri="{BB962C8B-B14F-4D97-AF65-F5344CB8AC3E}">
        <p14:creationId xmlns:p14="http://schemas.microsoft.com/office/powerpoint/2010/main" val="193541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41C7AA-91EE-495E-9BDE-3672E2E7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altLang="ko-KR" sz="5000">
                <a:solidFill>
                  <a:schemeClr val="bg1"/>
                </a:solidFill>
              </a:rPr>
              <a:t>Ver.2021 </a:t>
            </a:r>
            <a:br>
              <a:rPr lang="en-US" altLang="ko-KR" sz="5000">
                <a:solidFill>
                  <a:schemeClr val="bg1"/>
                </a:solidFill>
              </a:rPr>
            </a:br>
            <a:r>
              <a:rPr lang="ko-KR" altLang="en-US" sz="5000">
                <a:solidFill>
                  <a:schemeClr val="bg1"/>
                </a:solidFill>
              </a:rPr>
              <a:t>노베이스 </a:t>
            </a:r>
            <a:br>
              <a:rPr lang="en-US" altLang="ko-KR" sz="5000">
                <a:solidFill>
                  <a:schemeClr val="bg1"/>
                </a:solidFill>
              </a:rPr>
            </a:br>
            <a:r>
              <a:rPr lang="ko-KR" altLang="en-US" sz="5000">
                <a:solidFill>
                  <a:schemeClr val="bg1"/>
                </a:solidFill>
              </a:rPr>
              <a:t>모던 </a:t>
            </a:r>
            <a:br>
              <a:rPr lang="en-US" altLang="ko-KR" sz="5000">
                <a:solidFill>
                  <a:schemeClr val="bg1"/>
                </a:solidFill>
              </a:rPr>
            </a:br>
            <a:r>
              <a:rPr lang="ko-KR" altLang="en-US" sz="5000">
                <a:solidFill>
                  <a:schemeClr val="bg1"/>
                </a:solidFill>
              </a:rPr>
              <a:t>웹개발</a:t>
            </a: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02D8E569-E343-4991-A14B-82E34E4B3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54456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085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DC885-4422-471B-BBC9-34F04FF2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사전지식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C36D7-44DF-484E-8BF4-FDB7C0CF4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없음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EB095-B48E-48D5-995C-D2C9E99C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알아둘 것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CF67797-642F-4148-A50A-E3E981F161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10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0DC954-4769-488D-B6B5-3F77A899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React  </a:t>
            </a:r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시작 전에 알아야 할 </a:t>
            </a:r>
            <a:b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JavaScript, TypeScript</a:t>
            </a:r>
          </a:p>
        </p:txBody>
      </p:sp>
    </p:spTree>
    <p:extLst>
      <p:ext uri="{BB962C8B-B14F-4D97-AF65-F5344CB8AC3E}">
        <p14:creationId xmlns:p14="http://schemas.microsoft.com/office/powerpoint/2010/main" val="2654307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734530-A29D-47FF-8EF4-731EC6DC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JavaScript</a:t>
            </a:r>
            <a:endParaRPr lang="ko-KR" alt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6719A-F3B2-4652-9007-1A39BD96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609618" cy="3547872"/>
          </a:xfrm>
        </p:spPr>
        <p:txBody>
          <a:bodyPr anchor="t">
            <a:normAutofit/>
          </a:bodyPr>
          <a:lstStyle/>
          <a:p>
            <a:r>
              <a:rPr lang="ko-KR" altLang="en-US" sz="2200"/>
              <a:t>브라우저에서 쓰이는 단 하나의 프로그래밍 언어</a:t>
            </a:r>
            <a:endParaRPr lang="en-US" altLang="ko-KR" sz="2200"/>
          </a:p>
          <a:p>
            <a:r>
              <a:rPr lang="ko-KR" altLang="en-US" sz="2200"/>
              <a:t>프로그래밍 언어</a:t>
            </a:r>
            <a:r>
              <a:rPr lang="en-US" altLang="ko-KR" sz="2200"/>
              <a:t>: </a:t>
            </a:r>
            <a:r>
              <a:rPr lang="ko-KR" altLang="en-US" sz="2200"/>
              <a:t>컴퓨터와 소통하기 위한 언어</a:t>
            </a:r>
            <a:endParaRPr lang="en-US" altLang="ko-KR" sz="2200"/>
          </a:p>
          <a:p>
            <a:pPr lvl="1"/>
            <a:r>
              <a:rPr lang="ko-KR" altLang="en-US" sz="2200"/>
              <a:t>정해진 문법대로 소통해야</a:t>
            </a:r>
            <a:endParaRPr lang="en-US" altLang="ko-KR" sz="2200"/>
          </a:p>
          <a:p>
            <a:pPr lvl="1"/>
            <a:r>
              <a:rPr lang="ko-KR" altLang="en-US" sz="2200"/>
              <a:t>메이저 언어</a:t>
            </a:r>
            <a:r>
              <a:rPr lang="en-US" altLang="ko-KR" sz="2200"/>
              <a:t>: C, C++, Java, C#, Python, JavaScript</a:t>
            </a:r>
          </a:p>
          <a:p>
            <a:r>
              <a:rPr lang="ko-KR" altLang="en-US" sz="2200"/>
              <a:t>디버그</a:t>
            </a:r>
            <a:r>
              <a:rPr lang="en-US" altLang="ko-KR" sz="2200"/>
              <a:t>(Debug) </a:t>
            </a:r>
            <a:r>
              <a:rPr lang="ko-KR" altLang="en-US" sz="2200"/>
              <a:t>에 많은 시간을 씀</a:t>
            </a:r>
            <a:endParaRPr lang="en-US" altLang="ko-KR" sz="2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1DAE4F-8CC6-43B0-977C-096CD885E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907" y="1270269"/>
            <a:ext cx="4317461" cy="431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9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B1E98C-9765-45EC-8B0B-1FB864227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41" y="2279194"/>
            <a:ext cx="2058954" cy="2058954"/>
          </a:xfrm>
          <a:prstGeom prst="rect">
            <a:avLst/>
          </a:prstGeom>
        </p:spPr>
      </p:pic>
      <p:pic>
        <p:nvPicPr>
          <p:cNvPr id="9" name="그림 8" descr="주방, 실내, 바닥, 항아리이(가) 표시된 사진&#10;&#10;자동 생성된 설명">
            <a:extLst>
              <a:ext uri="{FF2B5EF4-FFF2-40B4-BE49-F238E27FC236}">
                <a16:creationId xmlns:a16="http://schemas.microsoft.com/office/drawing/2014/main" id="{B1544870-7F80-43A9-BE59-51F1554F2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57" y="1290150"/>
            <a:ext cx="4003180" cy="2251789"/>
          </a:xfrm>
          <a:prstGeom prst="rect">
            <a:avLst/>
          </a:prstGeom>
        </p:spPr>
      </p:pic>
      <p:pic>
        <p:nvPicPr>
          <p:cNvPr id="11" name="그림 10" descr="음식, 플레이트, 그릇, 파스타이(가) 표시된 사진&#10;&#10;자동 생성된 설명">
            <a:extLst>
              <a:ext uri="{FF2B5EF4-FFF2-40B4-BE49-F238E27FC236}">
                <a16:creationId xmlns:a16="http://schemas.microsoft.com/office/drawing/2014/main" id="{8DD56288-1824-49A2-81A0-0903EECED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1" y="4201586"/>
            <a:ext cx="1634390" cy="1312116"/>
          </a:xfrm>
          <a:prstGeom prst="rect">
            <a:avLst/>
          </a:prstGeom>
        </p:spPr>
      </p:pic>
      <p:pic>
        <p:nvPicPr>
          <p:cNvPr id="13" name="그림 12" descr="사람, 남자, 실내이(가) 표시된 사진&#10;&#10;자동 생성된 설명">
            <a:extLst>
              <a:ext uri="{FF2B5EF4-FFF2-40B4-BE49-F238E27FC236}">
                <a16:creationId xmlns:a16="http://schemas.microsoft.com/office/drawing/2014/main" id="{AC8717DC-D937-4224-BE80-6B1571151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66" y="3832255"/>
            <a:ext cx="2984241" cy="1678636"/>
          </a:xfrm>
          <a:prstGeom prst="rect">
            <a:avLst/>
          </a:prstGeom>
        </p:spPr>
      </p:pic>
      <p:pic>
        <p:nvPicPr>
          <p:cNvPr id="15" name="그림 14" descr="그릇, 음식, 바닥, 초밥이(가) 표시된 사진&#10;&#10;자동 생성된 설명">
            <a:extLst>
              <a:ext uri="{FF2B5EF4-FFF2-40B4-BE49-F238E27FC236}">
                <a16:creationId xmlns:a16="http://schemas.microsoft.com/office/drawing/2014/main" id="{553261FD-4221-4A43-8851-E8538AEFB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53" y="4201586"/>
            <a:ext cx="1678637" cy="16786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1B2E51-908F-4DE1-82E4-6FB1AE989EEA}"/>
              </a:ext>
            </a:extLst>
          </p:cNvPr>
          <p:cNvSpPr txBox="1"/>
          <p:nvPr/>
        </p:nvSpPr>
        <p:spPr>
          <a:xfrm>
            <a:off x="5217603" y="3617557"/>
            <a:ext cx="120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70F2EE-5A64-4AA7-8105-426624D83CEE}"/>
              </a:ext>
            </a:extLst>
          </p:cNvPr>
          <p:cNvSpPr txBox="1"/>
          <p:nvPr/>
        </p:nvSpPr>
        <p:spPr>
          <a:xfrm>
            <a:off x="8976049" y="56165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프로그램</a:t>
            </a:r>
          </a:p>
        </p:txBody>
      </p:sp>
      <p:pic>
        <p:nvPicPr>
          <p:cNvPr id="19" name="그림 18" descr="텍스트, 건물, 실외, 상점이(가) 표시된 사진&#10;&#10;자동 생성된 설명">
            <a:extLst>
              <a:ext uri="{FF2B5EF4-FFF2-40B4-BE49-F238E27FC236}">
                <a16:creationId xmlns:a16="http://schemas.microsoft.com/office/drawing/2014/main" id="{B5CC0787-6252-4998-840E-A412616E22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3" y="1045637"/>
            <a:ext cx="3717360" cy="278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497D1C-2035-4A3C-9D83-77EE82C6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TypeScript</a:t>
            </a:r>
            <a:endParaRPr lang="ko-KR" alt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C959E-CA63-4A0E-B10D-1D17BF093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ko-KR" sz="2200"/>
              <a:t>JavaScript</a:t>
            </a:r>
            <a:r>
              <a:rPr lang="ko-KR" altLang="en-US" sz="2200"/>
              <a:t>의 문제점 보완한 언어</a:t>
            </a:r>
            <a:endParaRPr lang="en-US" altLang="ko-KR" sz="2200"/>
          </a:p>
          <a:p>
            <a:pPr lvl="1"/>
            <a:r>
              <a:rPr lang="en-US" altLang="ko-KR" sz="2200"/>
              <a:t>Type </a:t>
            </a:r>
            <a:r>
              <a:rPr lang="ko-KR" altLang="en-US" sz="2200"/>
              <a:t>규칙</a:t>
            </a:r>
            <a:endParaRPr lang="en-US" altLang="ko-KR" sz="2200"/>
          </a:p>
          <a:p>
            <a:r>
              <a:rPr lang="ko-KR" altLang="en-US" sz="2200"/>
              <a:t>버그가 상당히 줄어듬</a:t>
            </a:r>
            <a:endParaRPr lang="en-US" altLang="ko-KR" sz="2200"/>
          </a:p>
          <a:p>
            <a:r>
              <a:rPr lang="ko-KR" altLang="en-US" sz="2200"/>
              <a:t>코드가 예측 가능하고 읽기 쉬워짐</a:t>
            </a:r>
            <a:endParaRPr lang="en-US" altLang="ko-KR" sz="2200"/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291BBFD-E3AF-4215-B33C-9B2C465DE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8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270</Words>
  <Application>Microsoft Office PowerPoint</Application>
  <PresentationFormat>와이드스크린</PresentationFormat>
  <Paragraphs>56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테마</vt:lpstr>
      <vt:lpstr>React  시작 전에  알아야 할  JavaScript, TypeScript</vt:lpstr>
      <vt:lpstr>조교행님</vt:lpstr>
      <vt:lpstr>Ver.2021  노베이스  모던  웹개발</vt:lpstr>
      <vt:lpstr>사전지식</vt:lpstr>
      <vt:lpstr>알아둘 것</vt:lpstr>
      <vt:lpstr>React  시작 전에 알아야 할  JavaScript, TypeScript</vt:lpstr>
      <vt:lpstr>JavaScript</vt:lpstr>
      <vt:lpstr>PowerPoint 프레젠테이션</vt:lpstr>
      <vt:lpstr>TypeScript</vt:lpstr>
      <vt:lpstr>PowerPoint 프레젠테이션</vt:lpstr>
      <vt:lpstr>PowerPoint 프레젠테이션</vt:lpstr>
      <vt:lpstr>PowerPoint 프레젠테이션</vt:lpstr>
      <vt:lpstr>PowerPoint 프레젠테이션</vt:lpstr>
      <vt:lpstr>실습</vt:lpstr>
      <vt:lpstr>목차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15</cp:revision>
  <dcterms:created xsi:type="dcterms:W3CDTF">2021-06-02T04:08:39Z</dcterms:created>
  <dcterms:modified xsi:type="dcterms:W3CDTF">2021-06-02T14:40:44Z</dcterms:modified>
</cp:coreProperties>
</file>