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E3080-3D06-47BB-8554-8214320B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395842-DB90-4305-B754-4214030F1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89D32-F241-46D4-9ACE-6E1B894E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9035-FE25-474B-961B-43A8F154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B3D28-3976-493E-B42B-0F9D6283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CFD9A-9B56-44A0-B6E6-F23DB2A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FC3AD-56B4-4D17-8262-ABC211A1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61C4-8C49-4119-B7DC-16370B4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3D31B-6D38-4B4E-82DD-585D577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E9BAD-ABFF-434D-A478-97B80A9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AAE0A-FF8C-4B68-A387-0ECB7AB45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8BCB6-646F-40E6-90C0-69F37676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ACD11-84C2-4A28-8081-18444972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38192-FAC1-4EED-9632-871282DE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1DA2E-CB15-4A92-BB9B-AF00F73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B7F4-D44B-4E17-A7A9-02439978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98C03-7576-4AD8-BBDE-1BEED607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35ED2-9BFF-4E25-8268-B95011A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69E26-54B6-4364-9B05-DBFB493E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E1BE1-44F2-428E-A8E5-5DF6D4A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D8E4-35C7-4B14-9D31-A7130E00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33197-AA7D-4C60-A7AF-73D9064C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87006-11AF-48B9-A28C-CBDEB05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CB5C0-3CF7-4563-A65B-A5FFB68E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48AB9-FEC9-4C82-B31B-E7B7F510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FCCC-6F05-498A-99FE-E77B94DC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9E89F-F85F-4128-8BC0-DFED24CD0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5E138-E900-48AE-B762-0676F338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C644A-1AE9-4445-A09A-35F080F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6480C-8C2B-4AC9-A13C-8AF9CA4B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77C18-A85A-4445-9013-6834392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E7F78-FC35-4D8A-9986-9033E508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2C19F-D136-4F78-9864-A0B8ED08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CC65F-601A-486E-A5A0-D11DCFFD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CA007-2327-40D2-B976-BF5CAE4FD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384CB6-8FC2-4B7B-812A-88F64AE2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047083-FEF2-40F7-96BB-0985FC80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4A462-22BE-44A2-B402-52215E8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2AC9D-5405-46E6-A4D2-B9587DB1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76B0-FEAB-4B7C-AC87-F65F2F5E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4C3FE-4057-4A7D-8354-94BECB37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9ADF05-83FD-4A56-B7F9-58CB16F6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7AE324-98E0-4A4D-AE95-0500FCF9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E9209A-1F00-468D-95A2-081746D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65EB1F-0A55-4528-842B-8B468065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407D8-4265-432C-BD8D-3984A6A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D7AAF-728A-4FF6-81D2-E8276E17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D406B-6ADB-46CC-9B47-94CBAD7D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44189-AAA3-4D44-BE62-79B293EB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12866-87EB-4D8A-BE4A-55C7D174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1631C-7697-49EB-9DFE-B3CCBF4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B8056-CA48-4B6E-A448-F7BE3AF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138B-9BD2-477B-804E-85A8C338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42A52B-9C5B-46D3-88E5-B11C836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A41F9-1225-4107-B4F6-DACC6A54F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BD6C2-9C06-4FB4-A90B-A79A0F0C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8817E-EE0D-4A22-B7C6-F63986FD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235D0-B6F6-499F-8324-02302E9D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83C491-8B23-4D44-B802-6971613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3868D-F359-44E9-A233-5891CD36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78FF-C2AE-4394-9B59-BB797124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3CD3-9F68-4DF3-9A9F-A7039ED78448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D709D-E0A8-4CCF-A513-C46CBA46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D49AF-E355-4541-9151-A08DB808B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B178-5766-4884-AFA8-B74DB429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8A94DC-37EB-47C6-B2DD-46FAAC98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 sz="6600">
                <a:solidFill>
                  <a:srgbClr val="FFFFFF"/>
                </a:solidFill>
              </a:rPr>
              <a:t>1. </a:t>
            </a:r>
            <a:r>
              <a:rPr lang="ko-KR" altLang="en-US" sz="6600">
                <a:solidFill>
                  <a:srgbClr val="FFFFFF"/>
                </a:solidFill>
              </a:rPr>
              <a:t>주석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F55A7-0399-4076-BEF3-B41C9E37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주석</a:t>
            </a:r>
            <a:r>
              <a:rPr lang="en-US" altLang="ko-KR">
                <a:solidFill>
                  <a:srgbClr val="FFFFFF"/>
                </a:solidFill>
              </a:rPr>
              <a:t>(comment)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20D8D-D241-434F-8D31-6264076A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ko-KR" altLang="en-US" sz="2700"/>
              <a:t>프로그램에 아무 영향을 끼치지 않는 부분</a:t>
            </a:r>
            <a:endParaRPr lang="en-US" altLang="ko-KR" sz="2700"/>
          </a:p>
          <a:p>
            <a:r>
              <a:rPr lang="ko-KR" altLang="en-US" sz="2700"/>
              <a:t>컴퓨터는 모르고 사람만 아는 부분</a:t>
            </a:r>
            <a:endParaRPr lang="en-US" altLang="ko-KR" sz="2700"/>
          </a:p>
          <a:p>
            <a:r>
              <a:rPr lang="ko-KR" altLang="en-US" sz="2700"/>
              <a:t>목적</a:t>
            </a:r>
            <a:endParaRPr lang="en-US" altLang="ko-KR" sz="2700"/>
          </a:p>
          <a:p>
            <a:pPr lvl="1"/>
            <a:r>
              <a:rPr lang="ko-KR" altLang="en-US" sz="2700"/>
              <a:t>코드 설명</a:t>
            </a:r>
            <a:endParaRPr lang="en-US" altLang="ko-KR" sz="2700"/>
          </a:p>
          <a:p>
            <a:pPr lvl="1"/>
            <a:r>
              <a:rPr lang="ko-KR" altLang="en-US" sz="2700"/>
              <a:t>코드를 읽기 쉽게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146711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1. 주석</vt:lpstr>
      <vt:lpstr>주석(comment)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5</cp:revision>
  <dcterms:created xsi:type="dcterms:W3CDTF">2021-06-02T07:30:12Z</dcterms:created>
  <dcterms:modified xsi:type="dcterms:W3CDTF">2021-06-02T07:46:56Z</dcterms:modified>
</cp:coreProperties>
</file>