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4B2CC-EF6A-4766-A685-380FC9991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1184A-38E8-4ECF-AD00-8697FD580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FFBC9-3509-426B-A069-91F5062A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8F3F9-515F-487E-A54D-26386848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3D92A-00A6-4922-A941-FD11F0A9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0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63551-4124-41B9-9E8B-5BDBADE5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2C139-A28C-4D02-892F-43FF5371C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2D976-ADD2-42D9-BD5A-DE877EFD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21608-41F7-42DB-B9FC-53E0B856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1D87-0C05-4489-8F0E-618EF578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0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287BA9-7631-4683-9A6C-B1C9F3AF3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B3F84-0A86-4DB1-A89A-3E0CB6BA8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7B189-01BD-4E66-953E-E82E7DF7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05205-359F-469C-9ADB-AC650F86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E1044-DB92-481B-8521-1E57D52E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3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F3B02-7FD8-4186-95B3-4F82127E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4DB43-31EE-4460-80F8-188FA268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50804-3CB9-4906-B494-88796062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00BEE-A002-48ED-A736-A8B4922F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A38B8-05A8-4673-9635-5F6C7EB2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3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8BF04-EBF3-4D17-A591-EADB96CF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5BCAA-2438-4D5B-9271-7C79FF0E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E4F7F-FEC4-4574-9B4E-7D492ED3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A2D0F-9311-4E69-97E9-12343E24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2C005-4522-49E7-A59F-2AE24227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7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1CB3D-7712-4E45-91CA-A1DC1859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727C9-C6A0-42A9-BA48-45C49DAF7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9D94B-8F6E-4B6E-85AD-6B158FB4D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442C9-EE80-484E-BF24-33307451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52631-9F47-4FAA-B3ED-B6398E0E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A048C-EB17-4653-8A5B-35521BE9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7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6C95B-9FCB-4D03-857C-C2061F91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A39E9-4DFB-4273-ACC5-DD5ACC95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580FE-08D2-44FB-88A3-EC62425F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895DAB-BEEB-456F-AA7B-453B892EC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388277-B6D7-4524-A31C-6B73A5D96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4DE937-1982-423E-8F77-43041B8A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811843-2577-4319-8749-05E7A1B3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1DB9A-BBC0-40F4-9162-5DCE0B38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6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2217-71D0-4B2F-9012-49358844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EC60C-A872-427B-8073-1F05315A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9D559B-228F-4EE2-A7C2-43E3F509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FF80F6-D0AF-4EB8-830B-599B0073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9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0AB06F-F742-420D-85CB-786B4935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1E5038-C19E-40C0-9E58-5618F906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4E91D-ADCA-4F51-A992-42ED4DB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4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9D40-8492-4169-A194-FBCC2BC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B9359-078B-465B-B436-A6C11961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29823-8B79-4765-8656-BE7878EA4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B394A-69D1-46B3-9BE3-2CF77E69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474FA-0F8D-490F-8259-1D679E9B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BFAD7-91D3-4066-ABCA-8F180C1B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0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28BE3-68DB-4268-B5CA-AEA9F9BD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813985-C143-4D2A-8DB1-0FEC4ED89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7D0C2-E30F-499B-8EA8-EC50FE41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27358-956D-456B-A31A-0FA499AA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677A6-B8BE-49E4-8785-050DFA5D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7DCF4-D969-4A39-A02A-1B2D4E25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7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9A14BF-75FB-4BE8-8C63-D76A8B10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FD8A5-2757-4251-AA7C-0D9C8BD5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A709B-0165-4842-AAA4-C6B7DC80D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ED4E-40E3-444F-B947-CDB52D6FB225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1AFA1-7E01-4973-8D68-11A241E64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AFEA8-52BB-4A14-87C8-DB43FD1A2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0BB1-8D3F-4E62-8487-3B2A96D3A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17F4-4F9C-4529-A8FE-264D6C21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84" y="1278710"/>
            <a:ext cx="3708633" cy="859668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Dependencies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02F63-F742-4542-AC64-F52A526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712"/>
            <a:ext cx="10515600" cy="3444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</a:rPr>
              <a:t>《</a:t>
            </a:r>
            <a:r>
              <a:rPr lang="en-US" altLang="ko-KR" dirty="0">
                <a:solidFill>
                  <a:schemeClr val="bg1"/>
                </a:solidFill>
              </a:rPr>
              <a:t>ver.2021 </a:t>
            </a:r>
            <a:r>
              <a:rPr lang="ko-KR" altLang="en-US" dirty="0">
                <a:solidFill>
                  <a:schemeClr val="bg1"/>
                </a:solidFill>
              </a:rPr>
              <a:t>노베이스 모던 </a:t>
            </a:r>
            <a:r>
              <a:rPr lang="ko-KR" altLang="en-US" dirty="0" err="1">
                <a:solidFill>
                  <a:schemeClr val="bg1"/>
                </a:solidFill>
              </a:rPr>
              <a:t>웹개발</a:t>
            </a:r>
            <a:r>
              <a:rPr lang="en-US" altLang="ko-KR">
                <a:solidFill>
                  <a:schemeClr val="bg1"/>
                </a:solidFill>
              </a:rPr>
              <a:t>》 </a:t>
            </a:r>
            <a:r>
              <a:rPr lang="ko-KR" altLang="en-US">
                <a:solidFill>
                  <a:schemeClr val="bg1"/>
                </a:solidFill>
              </a:rPr>
              <a:t>코스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</a:rPr>
              <a:t>     	『</a:t>
            </a:r>
            <a:r>
              <a:rPr lang="en-US" altLang="ko-KR" dirty="0">
                <a:solidFill>
                  <a:schemeClr val="bg1"/>
                </a:solidFill>
              </a:rPr>
              <a:t>React </a:t>
            </a:r>
            <a:r>
              <a:rPr lang="ko-KR" altLang="en-US" dirty="0">
                <a:solidFill>
                  <a:schemeClr val="bg1"/>
                </a:solidFill>
              </a:rPr>
              <a:t>시작 전에 알아야 할 </a:t>
            </a:r>
            <a:r>
              <a:rPr lang="en-US" altLang="ko-KR" dirty="0">
                <a:solidFill>
                  <a:schemeClr val="bg1"/>
                </a:solidFill>
              </a:rPr>
              <a:t>JavaScript, TypeScript』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</a:rPr>
              <a:t>     	『</a:t>
            </a:r>
            <a:r>
              <a:rPr lang="en-US" altLang="ko-KR" dirty="0">
                <a:solidFill>
                  <a:schemeClr val="bg1"/>
                </a:solidFill>
              </a:rPr>
              <a:t>React </a:t>
            </a:r>
            <a:r>
              <a:rPr lang="en-US" altLang="ko-KR">
                <a:solidFill>
                  <a:schemeClr val="bg1"/>
                </a:solidFill>
              </a:rPr>
              <a:t>Hook』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</a:rPr>
              <a:t>	『React</a:t>
            </a:r>
            <a:r>
              <a:rPr lang="ko-KR" altLang="en-US">
                <a:solidFill>
                  <a:schemeClr val="bg1"/>
                </a:solidFill>
              </a:rPr>
              <a:t>를 위한 기초 </a:t>
            </a:r>
            <a:r>
              <a:rPr lang="en-US" altLang="ko-KR">
                <a:solidFill>
                  <a:schemeClr val="bg1"/>
                </a:solidFill>
              </a:rPr>
              <a:t>CSS』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</a:rPr>
              <a:t>	『Bootstrap </a:t>
            </a:r>
            <a:r>
              <a:rPr lang="ko-KR" altLang="en-US">
                <a:solidFill>
                  <a:schemeClr val="bg1"/>
                </a:solidFill>
              </a:rPr>
              <a:t>쓰는 법 스스로 알기</a:t>
            </a:r>
            <a:r>
              <a:rPr lang="en-US" altLang="ko-KR">
                <a:solidFill>
                  <a:schemeClr val="bg1"/>
                </a:solidFill>
              </a:rPr>
              <a:t>』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</a:rPr>
              <a:t>	『GraphQL</a:t>
            </a:r>
            <a:r>
              <a:rPr lang="ko-KR" altLang="en-US">
                <a:solidFill>
                  <a:schemeClr val="bg1"/>
                </a:solidFill>
              </a:rPr>
              <a:t>을 위한 </a:t>
            </a:r>
            <a:r>
              <a:rPr lang="en-US" altLang="ko-KR">
                <a:solidFill>
                  <a:schemeClr val="bg1"/>
                </a:solidFill>
              </a:rPr>
              <a:t>PostgreSQL』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</a:rPr>
              <a:t>	『GraphQL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PostgreSQL </a:t>
            </a:r>
            <a:r>
              <a:rPr lang="ko-KR" altLang="en-US">
                <a:solidFill>
                  <a:schemeClr val="bg1"/>
                </a:solidFill>
              </a:rPr>
              <a:t>연동</a:t>
            </a:r>
            <a:r>
              <a:rPr lang="en-US" altLang="ko-KR">
                <a:solidFill>
                  <a:schemeClr val="bg1"/>
                </a:solidFill>
              </a:rPr>
              <a:t>』</a:t>
            </a: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9C03-4EAA-48A8-91C7-89C260BA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개발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A56FB-8C4C-4157-843F-C9F144E6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UI </a:t>
            </a:r>
            <a:r>
              <a:rPr lang="ko-KR" altLang="en-US"/>
              <a:t>제작</a:t>
            </a:r>
            <a:endParaRPr lang="en-US" altLang="ko-KR"/>
          </a:p>
          <a:p>
            <a:r>
              <a:rPr lang="en-US" altLang="ko-KR"/>
              <a:t>ERD </a:t>
            </a:r>
            <a:r>
              <a:rPr lang="ko-KR" altLang="en-US"/>
              <a:t>설계</a:t>
            </a:r>
            <a:endParaRPr lang="en-US" altLang="ko-KR"/>
          </a:p>
          <a:p>
            <a:r>
              <a:rPr lang="ko-KR" altLang="en-US"/>
              <a:t>샘플 데이터 입력</a:t>
            </a:r>
            <a:endParaRPr lang="en-US" altLang="ko-KR"/>
          </a:p>
          <a:p>
            <a:r>
              <a:rPr lang="ko-KR" altLang="en-US"/>
              <a:t>컴포넌트 및 라우트 계통도 제작 </a:t>
            </a:r>
            <a:r>
              <a:rPr lang="en-US" altLang="ko-KR"/>
              <a:t>+ props</a:t>
            </a:r>
            <a:r>
              <a:rPr lang="ko-KR" altLang="en-US"/>
              <a:t> 흐름 파악</a:t>
            </a:r>
            <a:r>
              <a:rPr lang="en-US" altLang="ko-KR"/>
              <a:t> </a:t>
            </a:r>
          </a:p>
          <a:p>
            <a:r>
              <a:rPr lang="ko-KR" altLang="en-US"/>
              <a:t>프로젝트 디렉터리 및 파일 배치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코딩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테스트 및 개선할 점 찾기 </a:t>
            </a:r>
            <a:r>
              <a:rPr lang="en-US" altLang="ko-KR"/>
              <a:t>(</a:t>
            </a:r>
            <a:r>
              <a:rPr lang="ko-KR" altLang="en-US"/>
              <a:t>체크리스트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C4694E-BF1C-40B7-B78A-4BA9BD58C3FA}"/>
              </a:ext>
            </a:extLst>
          </p:cNvPr>
          <p:cNvSpPr/>
          <p:nvPr/>
        </p:nvSpPr>
        <p:spPr>
          <a:xfrm>
            <a:off x="838200" y="1690688"/>
            <a:ext cx="8781661" cy="2489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45929-4EA4-4969-9542-38E7E83A2034}"/>
              </a:ext>
            </a:extLst>
          </p:cNvPr>
          <p:cNvSpPr/>
          <p:nvPr/>
        </p:nvSpPr>
        <p:spPr>
          <a:xfrm>
            <a:off x="838200" y="4534678"/>
            <a:ext cx="8781661" cy="494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3D95FA-ADAC-43EA-9E75-926162907661}"/>
              </a:ext>
            </a:extLst>
          </p:cNvPr>
          <p:cNvSpPr/>
          <p:nvPr/>
        </p:nvSpPr>
        <p:spPr>
          <a:xfrm>
            <a:off x="838200" y="5505676"/>
            <a:ext cx="8781661" cy="50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096E6-1B88-45C3-BB49-BB33FFC0E08A}"/>
              </a:ext>
            </a:extLst>
          </p:cNvPr>
          <p:cNvSpPr txBox="1"/>
          <p:nvPr/>
        </p:nvSpPr>
        <p:spPr>
          <a:xfrm>
            <a:off x="9694506" y="27507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40%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C5A5B-8E78-4D14-8E9E-7BA17D6DAC51}"/>
              </a:ext>
            </a:extLst>
          </p:cNvPr>
          <p:cNvSpPr txBox="1"/>
          <p:nvPr/>
        </p:nvSpPr>
        <p:spPr>
          <a:xfrm>
            <a:off x="9694506" y="557262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40%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6E8E5-10F9-4178-96B8-4DF65A380F54}"/>
              </a:ext>
            </a:extLst>
          </p:cNvPr>
          <p:cNvSpPr txBox="1"/>
          <p:nvPr/>
        </p:nvSpPr>
        <p:spPr>
          <a:xfrm>
            <a:off x="9694506" y="459727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97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Dependencies</vt:lpstr>
      <vt:lpstr>프로젝트 개발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Dependencies</dc:title>
  <dc:creator>이자룡</dc:creator>
  <cp:lastModifiedBy>이자룡</cp:lastModifiedBy>
  <cp:revision>5</cp:revision>
  <dcterms:created xsi:type="dcterms:W3CDTF">2021-08-01T09:27:03Z</dcterms:created>
  <dcterms:modified xsi:type="dcterms:W3CDTF">2021-08-01T10:28:22Z</dcterms:modified>
</cp:coreProperties>
</file>