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0" r:id="rId4"/>
    <p:sldId id="259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B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307F5-4BD9-4B50-924E-CB995733C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1EDF9-27FA-4A96-A527-2422442D2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230F8-10A2-4002-BE43-ECDB98A2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BD66-A72A-4B19-85E7-313D0E254BF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95D35-6EEE-4418-93C0-DB564378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369A8-E163-4A0D-BFA4-2909D44D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CDB8-1895-4210-8E18-DB9725D00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68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620F1-1F90-4052-908C-B52C7E1C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ED0253-E59E-4A3E-BBE8-6480CD5F2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1F6E6-3117-4626-BCA1-03D460E7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BD66-A72A-4B19-85E7-313D0E254BF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BC11C-14E5-47C1-AC88-E6174BF9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0FB70-8567-4740-B555-079DFC96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CDB8-1895-4210-8E18-DB9725D00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5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FA0BDF-5B50-442F-B54D-71514C07B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231AF8-43C2-4725-88E8-1FBC1D2CE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46894-A064-45AE-AF36-CB15803D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BD66-A72A-4B19-85E7-313D0E254BF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D51D3-128A-4C04-9242-24BDD48D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89BB3-73C5-4489-9804-4FCC1A3B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CDB8-1895-4210-8E18-DB9725D00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894A4-6582-435A-824A-A7FFFB1D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6B5B8-E9D3-4B9C-B51B-1D769D41B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AC9C1-195C-4A70-843D-E4AA6D8B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BD66-A72A-4B19-85E7-313D0E254BF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259A9-677D-454D-9CA1-26142213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77EE8-78D1-4CAC-A829-90F1B948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CDB8-1895-4210-8E18-DB9725D00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43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0B93B-E6AD-4D37-A686-5477FBF0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9F6F12-E690-4084-A961-3E2CA1B8D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B42F7-F7C2-4AC7-9122-4E73AB3F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BD66-A72A-4B19-85E7-313D0E254BF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283F5-670B-4AFB-8BA7-ADA5100F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DC531-6AEC-4C3F-BCA4-6FB6EA1A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CDB8-1895-4210-8E18-DB9725D00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7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A67A4-256C-4321-A97F-8C201E3C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F39F4-67AE-4F06-884F-FC574CEB1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0BF61-49B2-4B4A-BBB3-64CCBD9C7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F30A62-19AC-4C62-846D-EEAF5171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BD66-A72A-4B19-85E7-313D0E254BF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58BC74-161E-461B-BBA9-22FA14D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4FA56-8764-4094-8F6C-F4FC5FF3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CDB8-1895-4210-8E18-DB9725D00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0F4F7-CB1A-446D-A2B3-F3989CEF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51C76A-1B60-4ED6-AE49-9D7899F33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44BA61-1BB8-482A-B586-405FD9A7C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7F277F-BE3A-4ED9-9EDA-BB1C93D00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8A96B6-532C-43F2-8F01-EED7ECE3F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AF984-7162-4498-BC83-3F858F1C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BD66-A72A-4B19-85E7-313D0E254BF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21D881-D8DE-4838-8DD3-7416BE96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F7C74-BDAF-4F8D-BC01-DDBC4DAD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CDB8-1895-4210-8E18-DB9725D00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15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0B2BB-F785-4EA9-B377-D2FF33F2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55358-CC37-421B-B3BC-6ACCE9D7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BD66-A72A-4B19-85E7-313D0E254BF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4F2AB6-F247-40EB-B4C0-A8EC920B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12F339-2E47-4B41-BF8C-3B4D3F2D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CDB8-1895-4210-8E18-DB9725D00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4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259C47-1C1D-4492-801B-1CF66D7F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BD66-A72A-4B19-85E7-313D0E254BF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90CC92-5402-4B5C-8F14-CF40108F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232FD9-35E8-4AE2-9F08-8C9F5BA6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CDB8-1895-4210-8E18-DB9725D00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74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0C70E-0DD8-40BD-828C-3AF33C66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8DB9C-C2E7-474F-87C9-9D9266E5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736387-682D-48EC-9BCB-AE70D3BDC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164143-683C-4F3A-B4B9-7AC3BB1D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BD66-A72A-4B19-85E7-313D0E254BF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BAD27-6AF9-4931-8136-AB0DA931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AC0AB5-09BE-4B95-8A95-C6CD96D6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CDB8-1895-4210-8E18-DB9725D00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3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E6337-0FFC-457D-B613-4A1EC16F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9A96D7-6071-45C8-A58E-795DEF6A2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4CC5CA-7E8A-4F85-A64A-E878BFEEC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3AC78-9D15-4982-AC33-A481B371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BD66-A72A-4B19-85E7-313D0E254BF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1E260A-69D6-4461-8EDD-0F7E46EE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B014A-E9AC-4A02-AA47-F5FCD376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CDB8-1895-4210-8E18-DB9725D00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9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AF8070-7E0D-41F5-92E2-C50F56A6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68BE86-2992-4B71-877D-443D33DF4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96549-5B08-4753-94F4-AF2D049FF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0BD66-A72A-4B19-85E7-313D0E254BF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36227-8263-4950-A9C9-8B2EF3B1A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09497-AEF9-483B-9D0B-4D989EF8F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2CDB8-1895-4210-8E18-DB9725D00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67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817F4-4F9C-4529-A8FE-264D6C21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184" y="1278710"/>
            <a:ext cx="3708633" cy="859668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Dependencies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02F63-F742-4542-AC64-F52A5267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313" y="3012582"/>
            <a:ext cx="10515600" cy="256670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React </a:t>
            </a:r>
            <a:r>
              <a:rPr lang="ko-KR" altLang="en-US">
                <a:solidFill>
                  <a:schemeClr val="bg1"/>
                </a:solidFill>
              </a:rPr>
              <a:t>및 </a:t>
            </a:r>
            <a:r>
              <a:rPr lang="en-US" altLang="ko-KR">
                <a:solidFill>
                  <a:schemeClr val="bg1"/>
                </a:solidFill>
              </a:rPr>
              <a:t>PostgreSQL </a:t>
            </a:r>
            <a:r>
              <a:rPr lang="ko-KR" altLang="en-US">
                <a:solidFill>
                  <a:schemeClr val="bg1"/>
                </a:solidFill>
              </a:rPr>
              <a:t>기초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《ver.2021 </a:t>
            </a:r>
            <a:r>
              <a:rPr lang="ko-KR" altLang="en-US" dirty="0">
                <a:solidFill>
                  <a:schemeClr val="bg1"/>
                </a:solidFill>
              </a:rPr>
              <a:t>노베이스 모던 </a:t>
            </a:r>
            <a:r>
              <a:rPr lang="ko-KR" altLang="en-US" dirty="0" err="1">
                <a:solidFill>
                  <a:schemeClr val="bg1"/>
                </a:solidFill>
              </a:rPr>
              <a:t>웹개발</a:t>
            </a:r>
            <a:r>
              <a:rPr lang="en-US" altLang="ko-KR" dirty="0">
                <a:solidFill>
                  <a:schemeClr val="bg1"/>
                </a:solidFill>
              </a:rPr>
              <a:t>》 </a:t>
            </a:r>
            <a:r>
              <a:rPr lang="ko-KR" altLang="en-US" dirty="0">
                <a:solidFill>
                  <a:schemeClr val="bg1"/>
                </a:solidFill>
              </a:rPr>
              <a:t>코스에선 다음 수업 제공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『React </a:t>
            </a:r>
            <a:r>
              <a:rPr lang="ko-KR" altLang="en-US" dirty="0">
                <a:solidFill>
                  <a:schemeClr val="bg1"/>
                </a:solidFill>
              </a:rPr>
              <a:t>시작 전에 알아야 할 </a:t>
            </a:r>
            <a:r>
              <a:rPr lang="en-US" altLang="ko-KR" dirty="0">
                <a:solidFill>
                  <a:schemeClr val="bg1"/>
                </a:solidFill>
              </a:rPr>
              <a:t>JavaScript, TypeScript』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『React </a:t>
            </a:r>
            <a:r>
              <a:rPr lang="en-US" altLang="ko-KR">
                <a:solidFill>
                  <a:schemeClr val="bg1"/>
                </a:solidFill>
              </a:rPr>
              <a:t>Hook』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</a:rPr>
              <a:t>     『GraphQL</a:t>
            </a:r>
            <a:r>
              <a:rPr lang="ko-KR" altLang="en-US">
                <a:solidFill>
                  <a:schemeClr val="bg1"/>
                </a:solidFill>
              </a:rPr>
              <a:t>을 위한 </a:t>
            </a:r>
            <a:r>
              <a:rPr lang="en-US" altLang="ko-KR">
                <a:solidFill>
                  <a:schemeClr val="bg1"/>
                </a:solidFill>
              </a:rPr>
              <a:t>PostgreSQL』</a:t>
            </a: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2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AAB2A-2BF5-48E2-B8AB-F03A4F81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무엇을 할 것인가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F12D2-2926-40BB-A1E3-5F27A58CB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PostgreSQL </a:t>
            </a:r>
            <a:r>
              <a:rPr lang="ko-KR" altLang="en-US"/>
              <a:t>의 데이터를 </a:t>
            </a:r>
            <a:r>
              <a:rPr lang="en-US" altLang="ko-KR"/>
              <a:t>React </a:t>
            </a:r>
            <a:r>
              <a:rPr lang="ko-KR" altLang="en-US"/>
              <a:t>에서 </a:t>
            </a:r>
            <a:r>
              <a:rPr lang="en-US" altLang="ko-KR"/>
              <a:t>CRUD</a:t>
            </a:r>
          </a:p>
          <a:p>
            <a:r>
              <a:rPr lang="en-US" altLang="ko-KR"/>
              <a:t>DB </a:t>
            </a:r>
            <a:r>
              <a:rPr lang="ko-KR" altLang="en-US"/>
              <a:t>만들었으니깐 접근해보자</a:t>
            </a:r>
            <a:endParaRPr lang="en-US" altLang="ko-KR"/>
          </a:p>
          <a:p>
            <a:r>
              <a:rPr lang="ko-KR" altLang="en-US"/>
              <a:t>이를 위해 </a:t>
            </a:r>
            <a:r>
              <a:rPr lang="en-US" altLang="ko-KR"/>
              <a:t>GraphQL </a:t>
            </a:r>
            <a:r>
              <a:rPr lang="ko-KR" altLang="en-US"/>
              <a:t>을 사용할 것</a:t>
            </a:r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GraphQL</a:t>
            </a:r>
            <a:r>
              <a:rPr lang="ko-KR" altLang="en-US">
                <a:solidFill>
                  <a:srgbClr val="FF0000"/>
                </a:solidFill>
              </a:rPr>
              <a:t>의 아주 일부분만 다룬다</a:t>
            </a:r>
          </a:p>
        </p:txBody>
      </p:sp>
    </p:spTree>
    <p:extLst>
      <p:ext uri="{BB962C8B-B14F-4D97-AF65-F5344CB8AC3E}">
        <p14:creationId xmlns:p14="http://schemas.microsoft.com/office/powerpoint/2010/main" val="55006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2556E-311C-41C1-A113-3065A00D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주의</a:t>
            </a:r>
            <a:r>
              <a:rPr lang="en-US" altLang="ko-KR"/>
              <a:t>! GraphQL</a:t>
            </a:r>
            <a:r>
              <a:rPr lang="ko-KR" altLang="en-US"/>
              <a:t>은 업계 표준이 아니다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AF465-59A0-4B34-B9E8-2631357D7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이 강의에선 업계 표준인 </a:t>
            </a:r>
            <a:r>
              <a:rPr lang="en-US" altLang="ko-KR">
                <a:solidFill>
                  <a:srgbClr val="FF0000"/>
                </a:solidFill>
              </a:rPr>
              <a:t>REST API </a:t>
            </a:r>
            <a:r>
              <a:rPr lang="ko-KR" altLang="en-US">
                <a:solidFill>
                  <a:srgbClr val="FF0000"/>
                </a:solidFill>
              </a:rPr>
              <a:t>에 대한 설명을 하지 않는다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/>
              <a:t>왜</a:t>
            </a:r>
            <a:r>
              <a:rPr lang="en-US" altLang="ko-KR"/>
              <a:t>? </a:t>
            </a:r>
            <a:r>
              <a:rPr lang="ko-KR" altLang="en-US"/>
              <a:t>쉬운 웹앱 만들기를 추구하기 때문</a:t>
            </a:r>
            <a:endParaRPr lang="en-US" altLang="ko-KR"/>
          </a:p>
          <a:p>
            <a:r>
              <a:rPr lang="en-US" altLang="ko-KR"/>
              <a:t>REST API</a:t>
            </a:r>
            <a:r>
              <a:rPr lang="ko-KR" altLang="en-US"/>
              <a:t>를 알고싶다면 </a:t>
            </a:r>
            <a:r>
              <a:rPr lang="en-US" altLang="ko-KR"/>
              <a:t>Django </a:t>
            </a:r>
            <a:r>
              <a:rPr lang="ko-KR" altLang="en-US"/>
              <a:t>를 배워보길 추천한다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928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DC71A-2E4C-4162-B80F-9C003CB9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GraphQL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1828E-7EDF-43A8-BF8C-CEEC44FA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2015</a:t>
            </a:r>
            <a:r>
              <a:rPr lang="ko-KR" altLang="en-US"/>
              <a:t>년 탄생</a:t>
            </a:r>
            <a:endParaRPr lang="en-US" altLang="ko-KR"/>
          </a:p>
          <a:p>
            <a:r>
              <a:rPr lang="ko-KR" altLang="en-US"/>
              <a:t>라이브러리 아님</a:t>
            </a:r>
            <a:endParaRPr lang="en-US" altLang="ko-KR"/>
          </a:p>
          <a:p>
            <a:r>
              <a:rPr lang="ko-KR" altLang="en-US"/>
              <a:t>어딘가에서 데이터를 가져오는 방식</a:t>
            </a:r>
            <a:endParaRPr lang="en-US" altLang="ko-KR"/>
          </a:p>
          <a:p>
            <a:pPr lvl="1"/>
            <a:r>
              <a:rPr lang="en-US" altLang="ko-KR"/>
              <a:t>API</a:t>
            </a: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SQL Databases</a:t>
            </a:r>
          </a:p>
          <a:p>
            <a:pPr lvl="1"/>
            <a:r>
              <a:rPr lang="en-US" altLang="ko-KR"/>
              <a:t>NoSQL Databases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6DED73-CE63-4F57-8A11-8C6286456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207" y="1027906"/>
            <a:ext cx="4545563" cy="454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0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22129-E915-4C30-A74B-851B3ADD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Apollo GraphQL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4ECE3-403E-4357-8767-0BB2CE55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Apollo</a:t>
            </a:r>
            <a:r>
              <a:rPr lang="ko-KR" altLang="en-US"/>
              <a:t> </a:t>
            </a:r>
            <a:r>
              <a:rPr lang="en-US" altLang="ko-KR"/>
              <a:t>Client / Server</a:t>
            </a:r>
          </a:p>
          <a:p>
            <a:pPr lvl="1"/>
            <a:r>
              <a:rPr lang="ko-KR" altLang="en-US"/>
              <a:t>장점</a:t>
            </a:r>
            <a:r>
              <a:rPr lang="en-US" altLang="ko-KR"/>
              <a:t>: GraphQL </a:t>
            </a:r>
            <a:r>
              <a:rPr lang="ko-KR" altLang="en-US"/>
              <a:t>세계의 사실상 표준</a:t>
            </a:r>
            <a:endParaRPr lang="en-US" altLang="ko-KR"/>
          </a:p>
          <a:p>
            <a:pPr lvl="1"/>
            <a:r>
              <a:rPr lang="ko-KR" altLang="en-US"/>
              <a:t>단점</a:t>
            </a:r>
            <a:r>
              <a:rPr lang="en-US" altLang="ko-KR"/>
              <a:t>: Apollo Server </a:t>
            </a:r>
            <a:r>
              <a:rPr lang="ko-KR" altLang="en-US"/>
              <a:t>는 </a:t>
            </a:r>
            <a:r>
              <a:rPr lang="en-US" altLang="ko-KR"/>
              <a:t>Database </a:t>
            </a:r>
            <a:r>
              <a:rPr lang="ko-KR" altLang="en-US"/>
              <a:t>접근 지원 안함</a:t>
            </a:r>
            <a:endParaRPr lang="en-US" altLang="ko-KR"/>
          </a:p>
          <a:p>
            <a:pPr lvl="1"/>
            <a:r>
              <a:rPr lang="ko-KR" altLang="en-US"/>
              <a:t>그래서 우린 </a:t>
            </a:r>
            <a:r>
              <a:rPr lang="en-US" altLang="ko-KR"/>
              <a:t>Apollo Client </a:t>
            </a:r>
            <a:r>
              <a:rPr lang="ko-KR" altLang="en-US"/>
              <a:t>만 쓸 것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BB6D94-53B4-4763-B414-85783AF4D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616" y="1101012"/>
            <a:ext cx="2985796" cy="29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3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BD8E0-0DE5-4DEE-9103-A862DB8F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PostGraphile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8581C-7367-4E4F-A6C5-1504B0104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PostgreSQL </a:t>
            </a:r>
            <a:r>
              <a:rPr lang="ko-KR" altLang="en-US"/>
              <a:t>데이터를 </a:t>
            </a:r>
            <a:r>
              <a:rPr lang="en-US" altLang="ko-KR"/>
              <a:t>GraphQL </a:t>
            </a:r>
            <a:r>
              <a:rPr lang="ko-KR" altLang="en-US"/>
              <a:t>로 접근</a:t>
            </a:r>
            <a:endParaRPr lang="en-US" altLang="ko-KR"/>
          </a:p>
          <a:p>
            <a:r>
              <a:rPr lang="ko-KR" altLang="en-US"/>
              <a:t>장점</a:t>
            </a:r>
            <a:r>
              <a:rPr lang="en-US" altLang="ko-KR"/>
              <a:t>: </a:t>
            </a:r>
          </a:p>
          <a:p>
            <a:pPr lvl="1"/>
            <a:r>
              <a:rPr lang="ko-KR" altLang="en-US"/>
              <a:t>적당한 </a:t>
            </a:r>
            <a:r>
              <a:rPr lang="en-US" altLang="ko-KR"/>
              <a:t>GitHub Star : 10.5k  (apollo-server: 11.6k)</a:t>
            </a:r>
          </a:p>
          <a:p>
            <a:pPr lvl="1"/>
            <a:r>
              <a:rPr lang="ko-KR" altLang="en-US"/>
              <a:t>기본적인 </a:t>
            </a:r>
            <a:r>
              <a:rPr lang="en-US" altLang="ko-KR"/>
              <a:t>CRUD </a:t>
            </a:r>
            <a:r>
              <a:rPr lang="ko-KR" altLang="en-US"/>
              <a:t>함수 자동으로 만들어줌</a:t>
            </a:r>
            <a:endParaRPr lang="en-US" altLang="ko-KR"/>
          </a:p>
          <a:p>
            <a:pPr lvl="1"/>
            <a:r>
              <a:rPr lang="ko-KR" altLang="en-US"/>
              <a:t>직접 함수를 만들수도 있음</a:t>
            </a:r>
            <a:endParaRPr lang="en-US" altLang="ko-KR"/>
          </a:p>
          <a:p>
            <a:r>
              <a:rPr lang="ko-KR" altLang="en-US"/>
              <a:t>단점</a:t>
            </a:r>
            <a:endParaRPr lang="en-US" altLang="ko-KR"/>
          </a:p>
          <a:p>
            <a:pPr lvl="1"/>
            <a:r>
              <a:rPr lang="ko-KR" altLang="en-US"/>
              <a:t>표준 기술 아니라서 내년에 사라져도 이상하지 않은 라이브러리</a:t>
            </a:r>
            <a:endParaRPr lang="en-US" altLang="ko-KR"/>
          </a:p>
          <a:p>
            <a:pPr lvl="1"/>
            <a:r>
              <a:rPr lang="en-US" altLang="ko-KR"/>
              <a:t>PostgreSQL </a:t>
            </a:r>
            <a:r>
              <a:rPr lang="ko-KR" altLang="en-US"/>
              <a:t>쓰지 않을거면 쓸모없음</a:t>
            </a:r>
            <a:endParaRPr lang="en-US" altLang="ko-KR"/>
          </a:p>
          <a:p>
            <a:r>
              <a:rPr lang="ko-KR" altLang="en-US"/>
              <a:t>어쨌든</a:t>
            </a:r>
            <a:r>
              <a:rPr lang="en-US" altLang="ko-KR"/>
              <a:t>, </a:t>
            </a:r>
            <a:r>
              <a:rPr lang="ko-KR" altLang="en-US"/>
              <a:t>우린 쉽게 웹앱 만드는 것이 목적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F57670-4169-45CF-AB94-678C70531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495" y="536122"/>
            <a:ext cx="2857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7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4A7AD-3B3B-4146-904F-08E4AA80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다시 강조하지만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4071C-EF80-4338-9321-7248C1549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GraphQL</a:t>
            </a:r>
            <a:r>
              <a:rPr lang="ko-KR" altLang="en-US"/>
              <a:t>은 표준이 아니므로</a:t>
            </a:r>
            <a:r>
              <a:rPr lang="en-US" altLang="ko-KR"/>
              <a:t>, </a:t>
            </a:r>
          </a:p>
          <a:p>
            <a:pPr marL="0" indent="0">
              <a:buNone/>
            </a:pPr>
            <a:r>
              <a:rPr lang="en-US" altLang="ko-KR"/>
              <a:t>    Django </a:t>
            </a:r>
            <a:r>
              <a:rPr lang="ko-KR" altLang="en-US"/>
              <a:t>를 따로 배워보길 추천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GraphQL</a:t>
            </a:r>
            <a:r>
              <a:rPr lang="ko-KR" altLang="en-US"/>
              <a:t>을 제대로 배워보고싶다면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PostGraphile </a:t>
            </a:r>
            <a:r>
              <a:rPr lang="ko-KR" altLang="en-US"/>
              <a:t>이 아닌 </a:t>
            </a:r>
            <a:r>
              <a:rPr lang="en-US" altLang="ko-KR"/>
              <a:t>apollo-backend </a:t>
            </a:r>
            <a:r>
              <a:rPr lang="ko-KR" altLang="en-US"/>
              <a:t>를 배워보세요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625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216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Dependencies</vt:lpstr>
      <vt:lpstr>무엇을 할 것인가?</vt:lpstr>
      <vt:lpstr>주의! GraphQL은 업계 표준이 아니다.</vt:lpstr>
      <vt:lpstr>GraphQL</vt:lpstr>
      <vt:lpstr>Apollo GraphQL</vt:lpstr>
      <vt:lpstr>PostGraphile</vt:lpstr>
      <vt:lpstr>다시 강조하지만,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13</cp:revision>
  <dcterms:created xsi:type="dcterms:W3CDTF">2021-07-14T07:34:54Z</dcterms:created>
  <dcterms:modified xsi:type="dcterms:W3CDTF">2021-07-14T10:13:11Z</dcterms:modified>
</cp:coreProperties>
</file>