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55AC-85AD-4084-9C17-553D6BDAC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FA462-7173-4452-AD4C-F2B9D174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D8CFD-11B6-4ED6-AAC7-F29EE9CE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0156-D975-4824-85FB-24487BD2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DD04D-3BD2-44B0-A81F-1C3394C2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3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71E84-3E79-4B6C-BA20-803BF368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EDC5-18F3-4AB1-B273-33BA969DF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2B66B-D217-436B-9426-ADF01083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07281-262B-4B41-9BDB-1589E7A1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87885-C7C6-4695-BBF9-066B840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D37DA-B957-4106-BFD8-790CBC455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0DEAA-C3D9-479D-B1C2-D4386D044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D843-53F8-47A8-9C01-B29D58D4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B1A8F-1D4A-48CB-A631-B86A55B1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E10A6-D807-49F1-B499-A204DB81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7298-3CE6-4A3B-A167-0E4EE07B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D355F-5FB5-4997-8FA8-D56C93D8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23CE7-8453-459D-93EE-C293AC72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6A1A4-D857-4D2D-A6E7-DB808179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CF08D-C34C-4ACF-AF9D-975E8804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9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1B3F0-3F2D-4732-99FF-CF57B2DA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C208E-BCD7-43D2-9C05-6637B85B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8F07B-39BD-4252-9DCB-597A130E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050E8-EA72-4103-BE99-CD58F311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24B6A-50FD-4BFE-B591-098241EC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340F0-356A-41B6-ACF0-54E6AD61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EF42F-F9A5-4FE9-BD80-620C82D7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00486-0FF5-4E4E-BAA5-D4B464B76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521A8-793E-4F6D-9E47-9E0224A7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96BF4-593D-43AD-B651-04DAD420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8996-6C4A-4464-BD2C-DD6D6FD4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6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57095-4736-44A4-9E06-FD1E0525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30BB7-01A9-42C7-97C6-FABFEFC9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1D37D-FE1C-447F-A855-7D927FABD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A008E0-F273-49CF-AD84-D68F4993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D5044F-7CF5-4D5A-A245-FB56F85DD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64F9BF-219A-40A6-A55E-EC8B0914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241240-0D30-4B2A-8F65-3CBFDAA8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5B5B50-F6BD-406F-B581-84E6C50C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D82B-94D2-4E75-8DA5-40C67F09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881E98-996B-40FD-A3B6-518E9BAF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4BD135-74D2-44BA-9154-36E34AC7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57F369-BC49-4EBD-AE72-1D046398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D42B0E-6925-4BB2-847C-1F3DA38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4B7265-7359-4D9B-9B71-AEF3A4A3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B2F5C-ECAF-4AA3-BBAF-E595EE98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8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3EBA-816D-4C4D-9686-61DBCA69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C9DB3-7975-473B-BEA4-0E8D4043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B8D6D-18D6-4EBE-8D44-4DFE971E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D9A3D-0359-4D37-802C-B4E480D7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ABFE2-B904-48BB-BCBA-1AC5891F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9E410-930C-4F48-936B-BA0D7D11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5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E756-584A-4D63-BADE-B244397F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07708B-B852-4427-A13C-15D5E2570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58A47-4416-4FDE-8254-C92BE969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F7F00-479E-4B67-B8A3-EE9B8CA4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54D67-586F-4338-BAEB-F3285D0B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57CA6-20E0-44FE-A1FF-5903CC42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8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632382-58F4-4593-A5DF-41AC8BF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9D370-FDD8-4BD8-AB0A-F8376D78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8CBC6-7494-43CE-9FDD-AB15467E0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6F6E-A3B3-4E08-A5FD-A944BC0C74D9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99CE5-8953-4FEA-9495-0010B1D84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FC507-FEF8-418D-BB78-F3277474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4105-1684-48FC-BC4B-8CA8D328C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5BAD4-D23E-4C1B-A608-DB6AE90C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GraphQL CRUD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DE8B9-7C2D-41F3-B5ED-FC1F4E0B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Query </a:t>
            </a:r>
            <a:r>
              <a:rPr lang="ko-KR" altLang="en-US"/>
              <a:t>를 작성해 데이터를 </a:t>
            </a:r>
            <a:r>
              <a:rPr lang="en-US" altLang="ko-KR"/>
              <a:t>JSON </a:t>
            </a:r>
            <a:r>
              <a:rPr lang="ko-KR" altLang="en-US"/>
              <a:t>으로 가져오고 </a:t>
            </a:r>
            <a:r>
              <a:rPr lang="en-US" altLang="ko-KR"/>
              <a:t>(R)</a:t>
            </a:r>
          </a:p>
          <a:p>
            <a:r>
              <a:rPr lang="en-US" altLang="ko-KR"/>
              <a:t>Mutation </a:t>
            </a:r>
            <a:r>
              <a:rPr lang="ko-KR" altLang="en-US"/>
              <a:t>으로 데이터를 생성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삭제한다 </a:t>
            </a:r>
            <a:r>
              <a:rPr lang="en-US" altLang="ko-KR"/>
              <a:t>(CUD)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54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AA65A36-B079-43EC-B816-DBEE6965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12" y="4034261"/>
            <a:ext cx="4321983" cy="13121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1DDD26-DD9F-42D5-8E54-78CE26A27D36}"/>
              </a:ext>
            </a:extLst>
          </p:cNvPr>
          <p:cNvSpPr txBox="1"/>
          <p:nvPr/>
        </p:nvSpPr>
        <p:spPr>
          <a:xfrm>
            <a:off x="419878" y="363894"/>
            <a:ext cx="11660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Query CASE 1: </a:t>
            </a:r>
            <a:r>
              <a:rPr lang="ko-KR" altLang="en-US" sz="4000"/>
              <a:t>한명의 유저 데이터를 가져올 경우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4423E6-1B3E-45BF-9C6E-6B0FBF82D4DC}"/>
              </a:ext>
            </a:extLst>
          </p:cNvPr>
          <p:cNvSpPr/>
          <p:nvPr/>
        </p:nvSpPr>
        <p:spPr>
          <a:xfrm>
            <a:off x="5299788" y="4544355"/>
            <a:ext cx="796212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5F12F-1FA9-4FE0-967E-F4A5E4119A9C}"/>
              </a:ext>
            </a:extLst>
          </p:cNvPr>
          <p:cNvSpPr txBox="1"/>
          <p:nvPr/>
        </p:nvSpPr>
        <p:spPr>
          <a:xfrm>
            <a:off x="7775548" y="2768189"/>
            <a:ext cx="372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React</a:t>
            </a:r>
            <a:r>
              <a:rPr lang="ko-KR" altLang="en-US" sz="2800" b="1">
                <a:solidFill>
                  <a:srgbClr val="FF0000"/>
                </a:solidFill>
              </a:rPr>
              <a:t>에서 받을 </a:t>
            </a:r>
            <a:r>
              <a:rPr lang="en-US" altLang="ko-KR" sz="2800" b="1">
                <a:solidFill>
                  <a:srgbClr val="FF0000"/>
                </a:solidFill>
              </a:rPr>
              <a:t>JSON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A08A3044-0FCA-4282-BFA1-1F97D6A7F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2" y="1150707"/>
            <a:ext cx="5696832" cy="138302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6BBB02-4264-4DB2-ACD5-FE8F87F0BADF}"/>
              </a:ext>
            </a:extLst>
          </p:cNvPr>
          <p:cNvSpPr/>
          <p:nvPr/>
        </p:nvSpPr>
        <p:spPr>
          <a:xfrm>
            <a:off x="1526796" y="4000011"/>
            <a:ext cx="1168291" cy="25084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066D75-7EED-4C74-95BC-BD15BD65CBB3}"/>
              </a:ext>
            </a:extLst>
          </p:cNvPr>
          <p:cNvSpPr txBox="1"/>
          <p:nvPr/>
        </p:nvSpPr>
        <p:spPr>
          <a:xfrm>
            <a:off x="1503927" y="371386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내가 정한 쿼리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2E88C-1A5C-423F-B783-A7093EA6AF3E}"/>
              </a:ext>
            </a:extLst>
          </p:cNvPr>
          <p:cNvSpPr/>
          <p:nvPr/>
        </p:nvSpPr>
        <p:spPr>
          <a:xfrm>
            <a:off x="1705187" y="4471375"/>
            <a:ext cx="771787" cy="4544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304A1B-064B-47DB-A9F1-5CBAA8549E4C}"/>
              </a:ext>
            </a:extLst>
          </p:cNvPr>
          <p:cNvSpPr txBox="1"/>
          <p:nvPr/>
        </p:nvSpPr>
        <p:spPr>
          <a:xfrm>
            <a:off x="1681892" y="4927200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내가 필요한 컬럼이름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1E1871-EAF7-4D2C-84E0-423E67B55199}"/>
              </a:ext>
            </a:extLst>
          </p:cNvPr>
          <p:cNvSpPr/>
          <p:nvPr/>
        </p:nvSpPr>
        <p:spPr>
          <a:xfrm>
            <a:off x="3357840" y="4171864"/>
            <a:ext cx="1440663" cy="317039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42FC4-B8CB-4F7B-8383-4A879B8ADB28}"/>
              </a:ext>
            </a:extLst>
          </p:cNvPr>
          <p:cNvSpPr txBox="1"/>
          <p:nvPr/>
        </p:nvSpPr>
        <p:spPr>
          <a:xfrm>
            <a:off x="3629746" y="390968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1"/>
                </a:solidFill>
              </a:rPr>
              <a:t>유저 아이디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862B9D-26DE-4767-BBED-E26F92BF2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393" y="3541337"/>
            <a:ext cx="5640112" cy="21659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19BA5DA-70BD-4B70-9280-D7DD159D6742}"/>
              </a:ext>
            </a:extLst>
          </p:cNvPr>
          <p:cNvSpPr txBox="1"/>
          <p:nvPr/>
        </p:nvSpPr>
        <p:spPr>
          <a:xfrm>
            <a:off x="594328" y="2857716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React</a:t>
            </a:r>
            <a:r>
              <a:rPr lang="ko-KR" altLang="en-US" sz="2400" b="1">
                <a:solidFill>
                  <a:srgbClr val="FF0000"/>
                </a:solidFill>
              </a:rPr>
              <a:t>에서 작성할 </a:t>
            </a:r>
            <a:r>
              <a:rPr lang="en-US" altLang="ko-KR" sz="2400" b="1">
                <a:solidFill>
                  <a:srgbClr val="FF0000"/>
                </a:solidFill>
              </a:rPr>
              <a:t>Query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1E187-5D4B-48C5-A009-7E1AA5C2B22E}"/>
              </a:ext>
            </a:extLst>
          </p:cNvPr>
          <p:cNvSpPr txBox="1"/>
          <p:nvPr/>
        </p:nvSpPr>
        <p:spPr>
          <a:xfrm>
            <a:off x="419878" y="6101774"/>
            <a:ext cx="668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F0"/>
                </a:solidFill>
              </a:rPr>
              <a:t>* PostGraphile </a:t>
            </a:r>
            <a:r>
              <a:rPr lang="ko-KR" altLang="en-US">
                <a:solidFill>
                  <a:srgbClr val="00B0F0"/>
                </a:solidFill>
              </a:rPr>
              <a:t>을 이용할 경우</a:t>
            </a:r>
            <a:r>
              <a:rPr lang="en-US" altLang="ko-KR">
                <a:solidFill>
                  <a:srgbClr val="00B0F0"/>
                </a:solidFill>
              </a:rPr>
              <a:t>, </a:t>
            </a:r>
            <a:r>
              <a:rPr lang="ko-KR" altLang="en-US">
                <a:solidFill>
                  <a:srgbClr val="00B0F0"/>
                </a:solidFill>
              </a:rPr>
              <a:t>필요한 함수는 자동으로 생성됨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D9F9B-67F5-4499-9457-B0790CC42CA9}"/>
              </a:ext>
            </a:extLst>
          </p:cNvPr>
          <p:cNvSpPr txBox="1"/>
          <p:nvPr/>
        </p:nvSpPr>
        <p:spPr>
          <a:xfrm>
            <a:off x="8657439" y="5204199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외우려고 하지말고</a:t>
            </a:r>
            <a:endParaRPr lang="en-US" altLang="ko-KR"/>
          </a:p>
          <a:p>
            <a:r>
              <a:rPr lang="en-US" altLang="ko-KR"/>
              <a:t>console.log() </a:t>
            </a:r>
            <a:r>
              <a:rPr lang="ko-KR" altLang="en-US"/>
              <a:t>로 찍어봐라</a:t>
            </a:r>
          </a:p>
        </p:txBody>
      </p:sp>
    </p:spTree>
    <p:extLst>
      <p:ext uri="{BB962C8B-B14F-4D97-AF65-F5344CB8AC3E}">
        <p14:creationId xmlns:p14="http://schemas.microsoft.com/office/powerpoint/2010/main" val="5125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D04B7C-6F5A-467B-AB0A-B1982A09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8" y="2995338"/>
            <a:ext cx="3356292" cy="3789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AC4458-B986-4F85-994C-CAF677F5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55" y="1388065"/>
            <a:ext cx="4177582" cy="5397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5742F1-FC08-4C7B-9951-1ED5CB5B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59" y="1133683"/>
            <a:ext cx="5411755" cy="13457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1DDD26-DD9F-42D5-8E54-78CE26A27D36}"/>
              </a:ext>
            </a:extLst>
          </p:cNvPr>
          <p:cNvSpPr txBox="1"/>
          <p:nvPr/>
        </p:nvSpPr>
        <p:spPr>
          <a:xfrm>
            <a:off x="419878" y="363894"/>
            <a:ext cx="11147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Query CASE 2: </a:t>
            </a:r>
            <a:r>
              <a:rPr lang="ko-KR" altLang="en-US" sz="4000"/>
              <a:t>모든 유저 데이터를 가져올 경우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4423E6-1B3E-45BF-9C6E-6B0FBF82D4DC}"/>
              </a:ext>
            </a:extLst>
          </p:cNvPr>
          <p:cNvSpPr/>
          <p:nvPr/>
        </p:nvSpPr>
        <p:spPr>
          <a:xfrm>
            <a:off x="5299788" y="3993502"/>
            <a:ext cx="796212" cy="46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A5AF49-37F7-4831-BE63-2DE724138ECC}"/>
              </a:ext>
            </a:extLst>
          </p:cNvPr>
          <p:cNvSpPr/>
          <p:nvPr/>
        </p:nvSpPr>
        <p:spPr>
          <a:xfrm>
            <a:off x="1338470" y="5747229"/>
            <a:ext cx="1620678" cy="290182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067C1-297E-4757-B84E-36BAD51B2080}"/>
              </a:ext>
            </a:extLst>
          </p:cNvPr>
          <p:cNvSpPr txBox="1"/>
          <p:nvPr/>
        </p:nvSpPr>
        <p:spPr>
          <a:xfrm>
            <a:off x="2118367" y="6055909"/>
            <a:ext cx="226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있어도 되고 없어도 되는 부분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5F12F-1FA9-4FE0-967E-F4A5E4119A9C}"/>
              </a:ext>
            </a:extLst>
          </p:cNvPr>
          <p:cNvSpPr txBox="1"/>
          <p:nvPr/>
        </p:nvSpPr>
        <p:spPr>
          <a:xfrm>
            <a:off x="8203386" y="1388065"/>
            <a:ext cx="322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React</a:t>
            </a:r>
            <a:r>
              <a:rPr lang="ko-KR" altLang="en-US" sz="2400" b="1">
                <a:solidFill>
                  <a:srgbClr val="FF0000"/>
                </a:solidFill>
              </a:rPr>
              <a:t>에서 받을 </a:t>
            </a:r>
            <a:r>
              <a:rPr lang="en-US" altLang="ko-KR" sz="2400" b="1">
                <a:solidFill>
                  <a:srgbClr val="FF0000"/>
                </a:solidFill>
              </a:rPr>
              <a:t>JSON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F02F51-224C-4BFE-ACDA-B6E0008A91B7}"/>
              </a:ext>
            </a:extLst>
          </p:cNvPr>
          <p:cNvSpPr/>
          <p:nvPr/>
        </p:nvSpPr>
        <p:spPr>
          <a:xfrm>
            <a:off x="2001795" y="4411675"/>
            <a:ext cx="1091381" cy="59544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70B3A-38DB-4A5E-9125-9BD9DE983914}"/>
              </a:ext>
            </a:extLst>
          </p:cNvPr>
          <p:cNvSpPr txBox="1"/>
          <p:nvPr/>
        </p:nvSpPr>
        <p:spPr>
          <a:xfrm>
            <a:off x="2169748" y="5012708"/>
            <a:ext cx="175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내가 필요한 컬럼이름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B7BF80-F943-439D-853E-D88654D46105}"/>
              </a:ext>
            </a:extLst>
          </p:cNvPr>
          <p:cNvSpPr/>
          <p:nvPr/>
        </p:nvSpPr>
        <p:spPr>
          <a:xfrm>
            <a:off x="1682820" y="2970208"/>
            <a:ext cx="1729333" cy="37056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FCBEF1-4839-448E-A60F-10B7DA8C427A}"/>
              </a:ext>
            </a:extLst>
          </p:cNvPr>
          <p:cNvSpPr txBox="1"/>
          <p:nvPr/>
        </p:nvSpPr>
        <p:spPr>
          <a:xfrm>
            <a:off x="2711791" y="3340769"/>
            <a:ext cx="160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내가 정한 쿼리 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62F65-932A-48F1-89F6-1246E2B2EF5C}"/>
              </a:ext>
            </a:extLst>
          </p:cNvPr>
          <p:cNvSpPr txBox="1"/>
          <p:nvPr/>
        </p:nvSpPr>
        <p:spPr>
          <a:xfrm>
            <a:off x="419878" y="2505748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React</a:t>
            </a:r>
            <a:r>
              <a:rPr lang="ko-KR" altLang="en-US" sz="2400" b="1">
                <a:solidFill>
                  <a:srgbClr val="FF0000"/>
                </a:solidFill>
              </a:rPr>
              <a:t>에서 작성할 </a:t>
            </a:r>
            <a:r>
              <a:rPr lang="en-US" altLang="ko-KR" sz="2400" b="1">
                <a:solidFill>
                  <a:srgbClr val="FF0000"/>
                </a:solidFill>
              </a:rPr>
              <a:t>Query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5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96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GraphQL CRUD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5</cp:revision>
  <dcterms:created xsi:type="dcterms:W3CDTF">2021-07-14T09:31:50Z</dcterms:created>
  <dcterms:modified xsi:type="dcterms:W3CDTF">2021-07-15T09:00:38Z</dcterms:modified>
</cp:coreProperties>
</file>