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EBA1B-DD7D-4FD2-ADDA-A288381D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978F4-09E3-4006-8134-C4CFF0BC2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05C01-056C-495C-A8DF-7441848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9293E-F3EE-4EEA-B7CE-0F29F3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EA8D1-8E91-407E-975A-3FEEFDB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0CA3-99CC-4E8F-810D-596697A6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F51EB-BD17-4E4B-9B72-E3B02629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A327C-3489-4DE3-8914-AB620CCC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07C17-B85D-4AC7-8ECF-8CD0F388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6218-3FA3-400B-82B4-D2FE1973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6E5C97-8C87-4306-A9D0-AEA9E381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49BB3-6273-4CF5-B927-03712195A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1AEF-FFC4-4B53-9226-6826B7B9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0B7F0-8476-4FA6-BE07-B0824809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2D61A-256E-4AB3-B9D7-9CD2DF78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FCBB-815D-4105-91DE-8FF6F771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4CE14-1679-47CE-9E32-DF98D5EB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D4C6-A2AB-45C2-8002-8F1B80B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28FE3-40C4-45FD-A03D-69F1E981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ED93E-6057-4F39-BEB0-3C5F8722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3B48A-7756-434B-AD26-265814E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7FE40-0CA7-4A41-B01E-C959AC08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F8C43-73BE-4940-8EDD-2C301177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B9B6F-C613-4B97-B15A-0B2C4553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D60A6-ADBF-4FE5-8C1B-B9774931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3214-A4EF-45AD-B403-9E7FEEC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79D09-FBDB-4D6C-A1A1-1A20D3EE6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56982-6BC7-4F2E-B9F7-BC010CB8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2A5B2-1B6C-4FAC-B175-163027E6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98AB-1167-4A5F-A87A-A560EDF6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97B07-241E-4826-A93C-4CEB9424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1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740FB-ECF7-4CC0-9204-BB18D9AF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CDF72-59C8-44A0-846B-3E7C1FBA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A1192-59E0-4E54-90C9-8B65BB76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9032E6-254B-4BEE-B5C7-A9B13DBA1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CCED6-14B4-421C-866A-E00674B45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0766C-F858-48C5-96E7-58AD1C7B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41B6-2339-48DC-9E2A-9FC3901C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771AB-4E6B-4F4D-99A8-0EF76F9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C43E1-8246-414C-963A-C158B1BA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9EF12-5AE2-4629-9BC0-A04B75E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B2276-EE5A-4065-8E69-6F4334E4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9D4CB-3D4E-4E18-AAF5-E2A52D3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7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2388AD-751C-4485-8684-9A272F2C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EC96D-7A77-42BD-9EA0-C0AFF250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A7C69-1531-4217-A1D6-081946E6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9EB86-1826-4A0C-B3D2-EE75D871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99604-C6F0-4C4E-9C46-1217CBFC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AD953-653A-4376-8700-392E3BFE7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A3060-41B8-448A-AE10-971BB39B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8DC53-1226-4765-8010-B109ED6A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875B8-4ED4-439D-B56A-49FA14D2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F7F96-4799-4DBC-A85E-E28A14D7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CB86D3-E79C-42A1-98F3-BA007663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B8147-B4EA-4A51-8966-864CB0BCD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E706B-5ECD-448A-896E-431F1084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EE06F-205B-493F-8557-DDC538A2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B4452-1CC9-4290-A58F-CEE4DECA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191884-F37E-489A-9ECD-C2349D9B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38ADE-7928-42C1-8CCB-919D86DA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8C125-7C03-4B1A-85B4-2D70FF37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4D58-FB98-46D6-83C3-F2ECAD11D3B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B339C-8D50-471F-8ED2-51A3BF46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A548-FC13-4934-B5A8-840D7FC6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419878" y="363894"/>
            <a:ext cx="584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Mutation CASE 1: create</a:t>
            </a:r>
            <a:endParaRPr lang="ko-KR" altLang="en-US" sz="40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5299788" y="3429000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6819203" y="1871867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309102" y="1187962"/>
            <a:ext cx="409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Mutation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5D3D6-C772-4827-B6F3-0F51A6F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82" y="137807"/>
            <a:ext cx="5714679" cy="1511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40D1EA-DDD8-484C-BE90-37CD16C5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" y="1765809"/>
            <a:ext cx="4281361" cy="47523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E54C22-D041-4118-9C6B-CBF0B9B12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97" y="2487389"/>
            <a:ext cx="5334859" cy="3429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C31FB6-C1C4-4E49-98DB-C05676D0D615}"/>
              </a:ext>
            </a:extLst>
          </p:cNvPr>
          <p:cNvSpPr/>
          <p:nvPr/>
        </p:nvSpPr>
        <p:spPr>
          <a:xfrm>
            <a:off x="1216404" y="4723002"/>
            <a:ext cx="3619059" cy="111573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167C4-F9DE-43A2-80AC-E3F44A454F18}"/>
              </a:ext>
            </a:extLst>
          </p:cNvPr>
          <p:cNvSpPr txBox="1"/>
          <p:nvPr/>
        </p:nvSpPr>
        <p:spPr>
          <a:xfrm>
            <a:off x="1879396" y="5838738"/>
            <a:ext cx="381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1"/>
                </a:solidFill>
              </a:rPr>
              <a:t>편의를 위해 </a:t>
            </a:r>
            <a:r>
              <a:rPr lang="en-US" altLang="ko-KR" sz="1200" b="1">
                <a:solidFill>
                  <a:schemeClr val="accent1"/>
                </a:solidFill>
              </a:rPr>
              <a:t>mutation </a:t>
            </a:r>
            <a:r>
              <a:rPr lang="ko-KR" altLang="en-US" sz="1200" b="1">
                <a:solidFill>
                  <a:schemeClr val="accent1"/>
                </a:solidFill>
              </a:rPr>
              <a:t>안에 </a:t>
            </a:r>
            <a:r>
              <a:rPr lang="en-US" altLang="ko-KR" sz="1200" b="1">
                <a:solidFill>
                  <a:schemeClr val="accent1"/>
                </a:solidFill>
              </a:rPr>
              <a:t>query </a:t>
            </a:r>
            <a:r>
              <a:rPr lang="ko-KR" altLang="en-US" sz="1200" b="1">
                <a:solidFill>
                  <a:schemeClr val="accent1"/>
                </a:solidFill>
              </a:rPr>
              <a:t>가 있을수도</a:t>
            </a:r>
            <a:r>
              <a:rPr lang="en-US" altLang="ko-KR" sz="1200" b="1">
                <a:solidFill>
                  <a:schemeClr val="accent1"/>
                </a:solidFill>
              </a:rPr>
              <a:t> </a:t>
            </a:r>
            <a:r>
              <a:rPr lang="ko-KR" altLang="en-US" sz="1200" b="1">
                <a:solidFill>
                  <a:schemeClr val="accent1"/>
                </a:solidFill>
              </a:rPr>
              <a:t>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50B924-4076-4A4B-B806-E7CED928F407}"/>
              </a:ext>
            </a:extLst>
          </p:cNvPr>
          <p:cNvSpPr/>
          <p:nvPr/>
        </p:nvSpPr>
        <p:spPr>
          <a:xfrm>
            <a:off x="1761688" y="1765809"/>
            <a:ext cx="1015068" cy="17204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61030-5383-4FE5-A491-C70544F99651}"/>
              </a:ext>
            </a:extLst>
          </p:cNvPr>
          <p:cNvSpPr txBox="1"/>
          <p:nvPr/>
        </p:nvSpPr>
        <p:spPr>
          <a:xfrm>
            <a:off x="2392244" y="1937857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7030A0"/>
                </a:solidFill>
              </a:rPr>
              <a:t>내가 정한 </a:t>
            </a:r>
            <a:r>
              <a:rPr lang="en-US" altLang="ko-KR" sz="1200">
                <a:solidFill>
                  <a:srgbClr val="7030A0"/>
                </a:solidFill>
              </a:rPr>
              <a:t>mutation </a:t>
            </a:r>
            <a:r>
              <a:rPr lang="ko-KR" altLang="en-US" sz="1200">
                <a:solidFill>
                  <a:srgbClr val="7030A0"/>
                </a:solidFill>
              </a:rPr>
              <a:t>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C8C4FC-C8FE-4C70-BF6B-D378C10EE466}"/>
              </a:ext>
            </a:extLst>
          </p:cNvPr>
          <p:cNvSpPr/>
          <p:nvPr/>
        </p:nvSpPr>
        <p:spPr>
          <a:xfrm>
            <a:off x="1061898" y="1995316"/>
            <a:ext cx="1015068" cy="172048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0A0C0-D61F-4EA6-8F98-F9322077ED97}"/>
              </a:ext>
            </a:extLst>
          </p:cNvPr>
          <p:cNvSpPr txBox="1"/>
          <p:nvPr/>
        </p:nvSpPr>
        <p:spPr>
          <a:xfrm>
            <a:off x="72653" y="1949374"/>
            <a:ext cx="9336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6">
                    <a:lumMod val="50000"/>
                  </a:schemeClr>
                </a:solidFill>
              </a:rPr>
              <a:t>자동 생성된 </a:t>
            </a:r>
            <a:endParaRPr lang="en-US" altLang="ko-KR" sz="11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>
                <a:solidFill>
                  <a:schemeClr val="accent6">
                    <a:lumMod val="50000"/>
                  </a:schemeClr>
                </a:solidFill>
              </a:rPr>
              <a:t>함수이름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B2AE8-30AF-41B3-B57D-E72A28823800}"/>
              </a:ext>
            </a:extLst>
          </p:cNvPr>
          <p:cNvSpPr txBox="1"/>
          <p:nvPr/>
        </p:nvSpPr>
        <p:spPr>
          <a:xfrm>
            <a:off x="2231471" y="2256587"/>
            <a:ext cx="160239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미리 만들어진 객체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FC80E0-0AC7-462A-9DD6-8FD15F3DE667}"/>
              </a:ext>
            </a:extLst>
          </p:cNvPr>
          <p:cNvSpPr/>
          <p:nvPr/>
        </p:nvSpPr>
        <p:spPr>
          <a:xfrm>
            <a:off x="1643797" y="2640386"/>
            <a:ext cx="2827536" cy="14031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E9CE8-BA99-4773-BC73-5C404F142C2D}"/>
              </a:ext>
            </a:extLst>
          </p:cNvPr>
          <p:cNvSpPr txBox="1"/>
          <p:nvPr/>
        </p:nvSpPr>
        <p:spPr>
          <a:xfrm>
            <a:off x="4471333" y="270840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input </a:t>
            </a:r>
            <a:r>
              <a:rPr lang="ko-KR" altLang="en-US">
                <a:highlight>
                  <a:srgbClr val="FFFF00"/>
                </a:highlight>
              </a:rPr>
              <a:t>내용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D6516-3C12-4EBF-B5A1-FA080F41B68F}"/>
              </a:ext>
            </a:extLst>
          </p:cNvPr>
          <p:cNvSpPr txBox="1"/>
          <p:nvPr/>
        </p:nvSpPr>
        <p:spPr>
          <a:xfrm>
            <a:off x="8018481" y="4723002"/>
            <a:ext cx="341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 굳이 받을까</a:t>
            </a:r>
            <a:r>
              <a:rPr lang="en-US" altLang="ko-KR"/>
              <a:t>?</a:t>
            </a:r>
          </a:p>
          <a:p>
            <a:r>
              <a:rPr lang="en-US" altLang="ko-KR"/>
              <a:t>data fetch</a:t>
            </a:r>
            <a:r>
              <a:rPr lang="ko-KR" altLang="en-US"/>
              <a:t> 성공 여부 알기 위해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* fetch : </a:t>
            </a:r>
            <a:r>
              <a:rPr lang="ko-KR" altLang="en-US"/>
              <a:t>가지고 오다</a:t>
            </a:r>
          </a:p>
        </p:txBody>
      </p:sp>
    </p:spTree>
    <p:extLst>
      <p:ext uri="{BB962C8B-B14F-4D97-AF65-F5344CB8AC3E}">
        <p14:creationId xmlns:p14="http://schemas.microsoft.com/office/powerpoint/2010/main" val="5125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218542" y="447783"/>
            <a:ext cx="6071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Mutation CASE 2: update</a:t>
            </a:r>
            <a:endParaRPr lang="ko-KR" altLang="en-US" sz="40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5299788" y="3429000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6819203" y="1871867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108994" y="1858142"/>
            <a:ext cx="409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Mutation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31EFD-F5CF-4BAD-AEC5-D2AF862A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47" y="259519"/>
            <a:ext cx="5700652" cy="1511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A9A466-55D1-4BCD-9ACE-96A04EFE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47" y="2538783"/>
            <a:ext cx="4109360" cy="33514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FAF3A1-F72D-4613-AC5E-82DA236E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9" y="2319807"/>
            <a:ext cx="4985596" cy="42311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9FECB5-419C-4190-A649-8533410041AD}"/>
              </a:ext>
            </a:extLst>
          </p:cNvPr>
          <p:cNvSpPr txBox="1"/>
          <p:nvPr/>
        </p:nvSpPr>
        <p:spPr>
          <a:xfrm>
            <a:off x="3716323" y="2667699"/>
            <a:ext cx="21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fatch: </a:t>
            </a:r>
            <a:r>
              <a:rPr lang="ko-KR" altLang="en-US"/>
              <a:t>가져오다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patch: </a:t>
            </a:r>
            <a:r>
              <a:rPr lang="ko-KR" altLang="en-US"/>
              <a:t>수정하다</a:t>
            </a:r>
          </a:p>
        </p:txBody>
      </p:sp>
    </p:spTree>
    <p:extLst>
      <p:ext uri="{BB962C8B-B14F-4D97-AF65-F5344CB8AC3E}">
        <p14:creationId xmlns:p14="http://schemas.microsoft.com/office/powerpoint/2010/main" val="262018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218542" y="447783"/>
            <a:ext cx="5875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Mutation CASE 3: delete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363763" y="1229026"/>
            <a:ext cx="409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Mutation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60D8D-D2CA-4EB8-AB13-F4CAED6C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46" y="204587"/>
            <a:ext cx="6034481" cy="160979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4982634" y="3568339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5454E3-7AEF-42B0-9B31-24A387D0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3" y="1814382"/>
            <a:ext cx="4166292" cy="49636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37A4E-579E-404E-A5DC-9C04A79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64" y="1863517"/>
            <a:ext cx="2633354" cy="49944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8215627" y="5808685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9D12B6-2DDC-4243-B043-F6DD7DAAC0A5}"/>
              </a:ext>
            </a:extLst>
          </p:cNvPr>
          <p:cNvSpPr/>
          <p:nvPr/>
        </p:nvSpPr>
        <p:spPr>
          <a:xfrm>
            <a:off x="1241571" y="3568339"/>
            <a:ext cx="1711354" cy="258918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A3B67-01D0-4ADB-B2C1-E5684AF8F5A8}"/>
              </a:ext>
            </a:extLst>
          </p:cNvPr>
          <p:cNvSpPr txBox="1"/>
          <p:nvPr/>
        </p:nvSpPr>
        <p:spPr>
          <a:xfrm>
            <a:off x="3103927" y="5536734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하나 삭제되었으니</a:t>
            </a:r>
            <a:endParaRPr lang="en-US" altLang="ko-KR"/>
          </a:p>
          <a:p>
            <a:r>
              <a:rPr lang="ko-KR" altLang="en-US"/>
              <a:t>나머지 이름들 받아보기</a:t>
            </a:r>
          </a:p>
        </p:txBody>
      </p:sp>
    </p:spTree>
    <p:extLst>
      <p:ext uri="{BB962C8B-B14F-4D97-AF65-F5344CB8AC3E}">
        <p14:creationId xmlns:p14="http://schemas.microsoft.com/office/powerpoint/2010/main" val="35067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8</cp:revision>
  <dcterms:created xsi:type="dcterms:W3CDTF">2021-07-15T04:04:58Z</dcterms:created>
  <dcterms:modified xsi:type="dcterms:W3CDTF">2021-07-15T09:00:16Z</dcterms:modified>
</cp:coreProperties>
</file>