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4BE2D-7462-4A7A-9890-76100D2E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E9F9B9-CA7C-4B29-B98A-6A359D919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A3D71-E330-4357-9B85-B3C89D25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E4B5B-57C5-46C1-B6A6-94229C5D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65CF6-3115-454F-9AA7-0222E768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815A-FD66-47FA-91DE-5B53AEF8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8E106-22C9-4053-AD26-E2C132FC0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901F1-B923-4A95-85D0-83F3F1D0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0472-DE3E-45B4-A0DB-1B0E1E3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009BE-1284-4BDB-9840-8FFCEEAF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6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3CB41-C09A-48F7-9957-8ED02C5A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26CED-1AEC-4919-9FB1-D1D05A6FE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179C2-EB43-4F37-90FA-0D4040BD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AB481-E519-4D5C-B945-429C95E3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6793C-3EDD-47C3-885D-4847A024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3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9FDE-EB46-4C25-B956-0157FB39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3FC6E-74AA-4AE8-ADBD-54ADFD4A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A756-1E18-4003-A9FA-6070557D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AF444-0C4B-4F3B-904B-3FA4B56B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569EF-2D02-46DE-8F11-6B8F67CE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8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3BC-1166-41F5-A89F-65373DAA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4C1B8-A150-4C05-BCA9-48CD7333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2798-F2AC-43C7-802D-57AE11B5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F8BB2-3BD7-455A-A425-67FC200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7E053-780A-459B-894F-DD8DE500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9CB89-B16B-4D3C-BD1E-0F949CFA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4920F-B6DC-4B5C-8EC1-96F8A8E1A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492F1-5CDC-4BAB-8D5A-15AFEEFC7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9C3A7-FE65-4666-ADF1-3CA3E584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8AE56-0E61-46F5-88CC-EDB1F0EA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9F87E-8EE4-44F4-AECE-80C7158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6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EB307-6E4A-454E-B613-90FC61F9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27A53-A12A-4DEC-AA32-9DD5FFE4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CD712-CF87-4AD4-BE13-FC9F8B72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1D08FC-9D26-41EF-9479-D546AE082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D40B20-72A4-4E28-89FB-8BDF02A64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1B931-9B1E-4131-9961-48559CE1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58E44D-A864-489D-A7DD-CDFB574F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FC08D2-C527-43B7-9799-BFD53155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1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5DBE-921D-44EC-8028-56DE88FC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A4EC67-6F64-40F5-B6B7-83DC3E9D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CA4E02-A478-4467-9DC2-C489930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9E97A-235E-4867-9C00-EA592B4F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5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8F7554-55B4-4D44-B9C7-92845794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2CB958-CCA7-45D8-8527-02E00B70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C2C70-5456-4F43-A50D-1170BF4C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A52F-A426-44C6-8569-7DFB63D1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BF3EE-AA29-421C-84A8-28701799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3E6A6-F5D8-4E09-BB8B-1B8C77F1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FD832-8D18-49D7-A96D-1FBDF7FD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D9979-9FC2-4BCB-9B28-4B5412BE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A37D0-3516-4EB4-A128-72C30A10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A8FB-89FF-4A76-9E50-4891954F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BF18EA-1B79-4F4B-A26C-659EDF500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6AA4D-AB24-448B-B1BD-1329499FE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8800D-0944-4AC4-B253-0860830E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3D09-B26C-49A8-AA1A-51C3007B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307E3-10F2-4144-905F-D6AC34B8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BDD83F-C122-46DD-B395-F799A2B7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8F2E7-1065-4049-B541-9279D3B3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5A35-877A-4CF9-B433-29FFA8BFA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0587-1BE0-4F94-9F38-F555221FA61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50978-9E0D-453C-B708-145497505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6572E-8569-49E2-8FB6-C1AB5D39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E937-0970-44CF-9C65-D46AC7A5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7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8C444E-372F-4E6B-9920-240C3C730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69" y="3934956"/>
            <a:ext cx="10640754" cy="775845"/>
          </a:xfrm>
        </p:spPr>
        <p:txBody>
          <a:bodyPr anchor="b">
            <a:noAutofit/>
          </a:bodyPr>
          <a:lstStyle/>
          <a:p>
            <a:r>
              <a:rPr lang="en-US" altLang="ko-KR" sz="80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Figma </a:t>
            </a:r>
            <a:r>
              <a:rPr lang="ko-KR" altLang="en-US" sz="80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ADD785-5461-4381-92E4-CF0D5E183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5348878"/>
            <a:ext cx="9163757" cy="450447"/>
          </a:xfrm>
        </p:spPr>
        <p:txBody>
          <a:bodyPr anchor="ctr">
            <a:no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ver.2021 </a:t>
            </a:r>
            <a:r>
              <a:rPr lang="ko-KR" altLang="en-US" sz="32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노베이스 모던 웹개발</a:t>
            </a:r>
            <a:endParaRPr lang="en-US" altLang="ko-KR" sz="3200">
              <a:solidFill>
                <a:schemeClr val="tx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32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조교행님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E66625-FF22-447E-AFB9-D62ABC22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29" y="320231"/>
            <a:ext cx="3782089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1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CC62F-79B6-4F45-8756-63B51D5F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Figma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5BEF7-1D3E-4CEC-B726-9248AC17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기반 </a:t>
            </a:r>
            <a:r>
              <a:rPr lang="en-US" altLang="ko-KR"/>
              <a:t>UI/UX design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prototyping</a:t>
            </a:r>
            <a:r>
              <a:rPr lang="ko-KR" altLang="en-US"/>
              <a:t> </a:t>
            </a:r>
            <a:r>
              <a:rPr lang="en-US" altLang="ko-KR"/>
              <a:t>tool</a:t>
            </a:r>
          </a:p>
          <a:p>
            <a:pPr lvl="1"/>
            <a:r>
              <a:rPr lang="en-US" altLang="ko-KR"/>
              <a:t>Windows, Linux, Max </a:t>
            </a:r>
            <a:r>
              <a:rPr lang="ko-KR" altLang="en-US"/>
              <a:t>모두 잘 작동함</a:t>
            </a:r>
            <a:endParaRPr lang="en-US" altLang="ko-KR"/>
          </a:p>
          <a:p>
            <a:r>
              <a:rPr lang="ko-KR" altLang="en-US"/>
              <a:t>프로토타이핑</a:t>
            </a:r>
            <a:r>
              <a:rPr lang="en-US" altLang="ko-KR"/>
              <a:t>: </a:t>
            </a:r>
            <a:r>
              <a:rPr lang="ko-KR" altLang="en-US"/>
              <a:t>코딩 전</a:t>
            </a:r>
            <a:r>
              <a:rPr lang="en-US" altLang="ko-KR"/>
              <a:t>, </a:t>
            </a:r>
            <a:r>
              <a:rPr lang="ko-KR" altLang="en-US"/>
              <a:t>어떻게 동작하는지 볼 수 있도록 만드는 작업</a:t>
            </a:r>
            <a:endParaRPr lang="en-US" altLang="ko-KR"/>
          </a:p>
          <a:p>
            <a:r>
              <a:rPr lang="ko-KR" altLang="en-US"/>
              <a:t>개인이 연습용으로 쓸 경우 무료</a:t>
            </a:r>
            <a:endParaRPr lang="en-US" altLang="ko-KR"/>
          </a:p>
          <a:p>
            <a:pPr lvl="1"/>
            <a:r>
              <a:rPr lang="ko-KR" altLang="en-US"/>
              <a:t>유료버전을 쓴다해도 한달에 </a:t>
            </a:r>
            <a:r>
              <a:rPr lang="en-US" altLang="ko-KR"/>
              <a:t>12$ </a:t>
            </a:r>
            <a:r>
              <a:rPr lang="ko-KR" altLang="en-US"/>
              <a:t>지불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79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4718A9-27E3-4F2D-9B60-C75FE8C3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/>
              <a:t>웹 디자인 툴 변천사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59D6E5-7226-47A5-822A-28E69ABE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461" y="2617940"/>
            <a:ext cx="2665822" cy="2665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B01BBC-9463-428B-8F00-25A060C86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81" y="2757381"/>
            <a:ext cx="2517236" cy="24543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5EB6AC-A99F-4A05-8070-78DD6C62E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315" y="2878307"/>
            <a:ext cx="2880220" cy="2160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B3B5A8-C118-4AE3-AC8E-F875BDF358B9}"/>
              </a:ext>
            </a:extLst>
          </p:cNvPr>
          <p:cNvSpPr txBox="1"/>
          <p:nvPr/>
        </p:nvSpPr>
        <p:spPr>
          <a:xfrm>
            <a:off x="1734384" y="2246525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Photoshop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D122D-F58A-4A24-A1D1-E3D1AAE7B19C}"/>
              </a:ext>
            </a:extLst>
          </p:cNvPr>
          <p:cNvSpPr txBox="1"/>
          <p:nvPr/>
        </p:nvSpPr>
        <p:spPr>
          <a:xfrm>
            <a:off x="6003171" y="2263621"/>
            <a:ext cx="86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Sketch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FE1A2-0A26-419D-8E9D-A6C7F00C1470}"/>
              </a:ext>
            </a:extLst>
          </p:cNvPr>
          <p:cNvSpPr txBox="1"/>
          <p:nvPr/>
        </p:nvSpPr>
        <p:spPr>
          <a:xfrm>
            <a:off x="9681713" y="22953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Figma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CFA9F-AA8B-4265-870C-277F3F12F577}"/>
              </a:ext>
            </a:extLst>
          </p:cNvPr>
          <p:cNvSpPr txBox="1"/>
          <p:nvPr/>
        </p:nvSpPr>
        <p:spPr>
          <a:xfrm>
            <a:off x="8860879" y="5211686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2016 release</a:t>
            </a:r>
          </a:p>
          <a:p>
            <a:r>
              <a:rPr lang="en-US" altLang="ko-KR"/>
              <a:t>2018 Boom</a:t>
            </a:r>
          </a:p>
          <a:p>
            <a:r>
              <a:rPr lang="en-US" altLang="ko-KR"/>
              <a:t>2020 </a:t>
            </a:r>
            <a:r>
              <a:rPr lang="ko-KR" altLang="en-US"/>
              <a:t>대규모 업데이트</a:t>
            </a:r>
          </a:p>
        </p:txBody>
      </p:sp>
    </p:spTree>
    <p:extLst>
      <p:ext uri="{BB962C8B-B14F-4D97-AF65-F5344CB8AC3E}">
        <p14:creationId xmlns:p14="http://schemas.microsoft.com/office/powerpoint/2010/main" val="389625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B8733-B219-4503-991A-19B7821C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무엇을 배우나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157C6-12B3-4E59-AE33-A846AB68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웹디자인 기본개념 </a:t>
            </a:r>
            <a:r>
              <a:rPr lang="en-US" altLang="ko-KR"/>
              <a:t>(90%)</a:t>
            </a:r>
          </a:p>
          <a:p>
            <a:r>
              <a:rPr lang="en-US" altLang="ko-KR"/>
              <a:t>Figma tool (10%)</a:t>
            </a:r>
          </a:p>
          <a:p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웹 디자인은 개발과는 또 다른 영역</a:t>
            </a:r>
            <a:endParaRPr lang="en-US" altLang="ko-KR"/>
          </a:p>
          <a:p>
            <a:pPr lvl="1"/>
            <a:r>
              <a:rPr lang="ko-KR" altLang="en-US"/>
              <a:t>하나의 직업군이므로</a:t>
            </a:r>
            <a:r>
              <a:rPr lang="en-US" altLang="ko-KR"/>
              <a:t>, </a:t>
            </a:r>
            <a:r>
              <a:rPr lang="ko-KR" altLang="en-US"/>
              <a:t>디자인에 대한 본질을 배우려면 깊은 공부 필요</a:t>
            </a:r>
          </a:p>
        </p:txBody>
      </p:sp>
    </p:spTree>
    <p:extLst>
      <p:ext uri="{BB962C8B-B14F-4D97-AF65-F5344CB8AC3E}">
        <p14:creationId xmlns:p14="http://schemas.microsoft.com/office/powerpoint/2010/main" val="72065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D2Coding</vt:lpstr>
      <vt:lpstr>맑은 고딕</vt:lpstr>
      <vt:lpstr>Arial</vt:lpstr>
      <vt:lpstr>Office 테마</vt:lpstr>
      <vt:lpstr>Figma 웹디자인</vt:lpstr>
      <vt:lpstr>Figma</vt:lpstr>
      <vt:lpstr>웹 디자인 툴 변천사</vt:lpstr>
      <vt:lpstr>무엇을 배우나?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 웹디자인</dc:title>
  <dc:creator>이자룡</dc:creator>
  <cp:lastModifiedBy>이자룡</cp:lastModifiedBy>
  <cp:revision>2</cp:revision>
  <dcterms:created xsi:type="dcterms:W3CDTF">2021-07-12T08:10:14Z</dcterms:created>
  <dcterms:modified xsi:type="dcterms:W3CDTF">2021-07-12T08:27:52Z</dcterms:modified>
</cp:coreProperties>
</file>