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6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CB69-3DCA-42BC-A12C-0D54A06DFDF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C4F7-915B-4357-9A61-C46F218E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4F7-915B-4357-9A61-C46F218ED2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3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51E8-F290-4844-8282-01928F4C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9CF2-FFED-4449-A127-11985C5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6002-7299-4BB6-A417-D465D7C4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F07F2-B41A-4269-88DE-559692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2BD19-BCE1-4D02-8189-F7CEB54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597B-B467-4113-AA4A-7C95BB7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559FE-528B-4AB4-98D7-F16EBC87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896C-A51D-4877-BFAA-5FBE26B2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6E351-FCB2-4BBA-9E91-F0941C17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342AB-E064-4ACE-AAC3-EE4354E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D5B69-A816-4CFE-868A-2163C16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8BAC-4B78-4371-9DA3-2A0E77E6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08825-77FE-4C22-9F5C-A9E482B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7CE53-9154-47CD-896B-92DB349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BEFBD-F9D5-41F6-9304-B61DE76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30FB-6D28-4A78-BE42-7CABE932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672-9DFF-42E6-9E06-BECF244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A1992-54BE-46F7-A21E-6AD68A7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F77A8-C587-4229-8C93-D485043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7037-0E6E-462A-820C-2748B91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E33AD-3058-4E14-A9CA-C7079616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67214-57C3-4332-9722-6DE6D619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BA2C-E480-4CA7-82B8-085B0F1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6FDA3-39FF-4157-B3FA-0EEC6F4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50DD-E8FA-465B-8BD1-2846B58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00F1-6BC1-48BA-BE12-8BD529A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01459-DF80-4276-A4A1-68CC409D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9FFC2-12EC-4E1D-876C-86445F02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CFDD-55DF-45AE-9325-8FF9CE5A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34454-FA7C-4872-A01C-A668565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2B4F1-2A45-4179-B55C-817E11E3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0F0D-F31F-4A96-98F7-C5B40D60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B7E4B-2AD6-4837-8ED5-28589F4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5418C-513C-4E77-B505-D76E7AEF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3482F-CFEB-44BA-ADAF-2AA32841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A6693-4810-411B-9188-64CA2449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02659-FE73-47AE-B421-2AD93AB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F9AA8-CF29-407D-B5A6-B43F776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C2263-960F-4ACD-9E24-F0AEFC77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325A9-B247-465D-9233-FE417D2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D6D78-4C5C-4FEC-B6FB-9C78A9D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045C8-0405-460A-8E2E-367A915D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15CF4-F851-4237-8849-D5A64A6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63E73-9BBE-480D-B8D0-B1D82AE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800F51-33EC-4884-AB97-0928E2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D6EB-8BF5-42AE-897D-6B8838A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4BB7F-2BCB-4738-BCC6-750992FB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DA12-585C-4596-B566-47598457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89A13-8554-4DA5-8D67-34663CE2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84B50-74DB-449B-9F68-72B2A31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25B0-AA1D-4BD1-9E79-DD290423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2CDC-9EFB-4647-966E-3BC61585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E6F6-F867-41A9-A3A1-9A7DBE5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90027-B81E-4D8D-9ED5-E3BAACCF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3988-7BB8-441D-A12F-2AB4E040D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DB08E-61BC-4CC5-B355-9AC7642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7133D-A77B-484E-BCD1-1990EA5F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459CE-513B-451D-86F7-B6456FA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9BFEB0-9D3B-4C64-8325-4D2E44F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97C6-877F-4B06-8605-2C12B4FB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47827-D282-4F7C-A08A-A2CC3F06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34362-0BE8-4866-8390-FAC154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E651-2385-409E-8A78-F79E88C4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1958D-3DE0-4869-9447-28925D85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F77F6-03BD-45D4-AFD5-ECC63405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923069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Entity-relationship Diagram</a:t>
            </a:r>
          </a:p>
          <a:p>
            <a:r>
              <a:rPr lang="en-US" altLang="ko-KR" sz="2000" dirty="0"/>
              <a:t>Entity</a:t>
            </a:r>
            <a:r>
              <a:rPr lang="ko-KR" altLang="en-US" sz="2000" dirty="0"/>
              <a:t>와 </a:t>
            </a:r>
            <a:r>
              <a:rPr lang="en-US" altLang="ko-KR" sz="2000" dirty="0"/>
              <a:t>Entity </a:t>
            </a:r>
            <a:r>
              <a:rPr lang="ko-KR" altLang="en-US" sz="2000" dirty="0"/>
              <a:t>사이의 관계를 그림으로 나타낸 것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F828-463E-433B-AC5E-39D01F51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92448"/>
            <a:ext cx="6019331" cy="3069858"/>
          </a:xfrm>
          <a:prstGeom prst="rect">
            <a:avLst/>
          </a:prstGeom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0BD3D9-AC13-4A36-B311-0ED35D25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1" y="3895506"/>
            <a:ext cx="6953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ERD 설계 </a:t>
            </a:r>
            <a:r>
              <a:rPr lang="en-US" altLang="ko-KR" dirty="0"/>
              <a:t>- </a:t>
            </a:r>
            <a:r>
              <a:rPr lang="en-US" altLang="ko-KR" dirty="0" err="1"/>
              <a:t>LucidChart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237C6-BE98-48B0-8CCF-9E76F1DB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" b="28"/>
          <a:stretch>
            <a:fillRect/>
          </a:stretch>
        </p:blipFill>
        <p:spPr>
          <a:xfrm>
            <a:off x="838200" y="1604353"/>
            <a:ext cx="10134600" cy="460371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1C4F2D-EABA-4CA5-896D-DCC3240B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Entity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E737-2BFB-4C78-865F-38FD0138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하나의 주제</a:t>
            </a:r>
            <a:r>
              <a:rPr lang="en-US" altLang="ko-KR" sz="2000" dirty="0"/>
              <a:t>, </a:t>
            </a:r>
            <a:r>
              <a:rPr lang="ko-KR" altLang="en-US" sz="2000" dirty="0"/>
              <a:t>그룹</a:t>
            </a:r>
            <a:endParaRPr lang="en-US" altLang="ko-KR" sz="2000" dirty="0"/>
          </a:p>
          <a:p>
            <a:r>
              <a:rPr lang="ko-KR" altLang="en-US" sz="2000" dirty="0"/>
              <a:t>나중에 </a:t>
            </a:r>
            <a:r>
              <a:rPr lang="en-US" altLang="ko-KR" sz="2000" dirty="0"/>
              <a:t>table</a:t>
            </a:r>
            <a:r>
              <a:rPr lang="ko-KR" altLang="en-US" sz="2000" dirty="0"/>
              <a:t>이 됨</a:t>
            </a:r>
            <a:endParaRPr lang="en-US" altLang="ko-KR" sz="2000" dirty="0"/>
          </a:p>
          <a:p>
            <a:r>
              <a:rPr lang="ko-KR" altLang="en-US" sz="2000" dirty="0"/>
              <a:t>뒤에 나올 </a:t>
            </a:r>
            <a:r>
              <a:rPr lang="en-US" altLang="ko-KR" sz="2000" dirty="0"/>
              <a:t>Attribute</a:t>
            </a:r>
            <a:r>
              <a:rPr lang="ko-KR" altLang="en-US" sz="2000" dirty="0"/>
              <a:t>도 마찬가지지만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 ‘</a:t>
            </a:r>
            <a:r>
              <a:rPr lang="ko-KR" altLang="en-US" sz="2000" dirty="0"/>
              <a:t>쓰는 작업</a:t>
            </a:r>
            <a:r>
              <a:rPr lang="en-US" altLang="ko-KR" sz="2000" dirty="0"/>
              <a:t>’</a:t>
            </a:r>
            <a:r>
              <a:rPr lang="ko-KR" altLang="en-US" sz="2000" dirty="0"/>
              <a:t>에서 먼저 찾아라</a:t>
            </a:r>
          </a:p>
        </p:txBody>
      </p:sp>
    </p:spTree>
    <p:extLst>
      <p:ext uri="{BB962C8B-B14F-4D97-AF65-F5344CB8AC3E}">
        <p14:creationId xmlns:p14="http://schemas.microsoft.com/office/powerpoint/2010/main" val="9706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68AB4-F28B-46F4-8A81-D8FE7187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(field)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F0D78-E0A0-48B6-902E-C234E179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한국어로 </a:t>
            </a:r>
            <a:r>
              <a:rPr lang="en-US" altLang="ko-KR" dirty="0"/>
              <a:t>‘</a:t>
            </a:r>
            <a:r>
              <a:rPr lang="ko-KR" altLang="en-US" dirty="0"/>
              <a:t>속성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Entity</a:t>
            </a:r>
            <a:r>
              <a:rPr lang="ko-KR" altLang="en-US" dirty="0"/>
              <a:t>의 하위 항목들이며</a:t>
            </a:r>
            <a:r>
              <a:rPr lang="en-US" altLang="ko-KR" dirty="0"/>
              <a:t>, </a:t>
            </a:r>
            <a:r>
              <a:rPr lang="ko-KR" altLang="en-US" dirty="0"/>
              <a:t>실제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texte</a:t>
            </a:r>
            <a:r>
              <a:rPr lang="en-US" altLang="ko-KR" dirty="0"/>
              <a:t>’ </a:t>
            </a:r>
            <a:r>
              <a:rPr lang="ko-KR" altLang="en-US" dirty="0"/>
              <a:t>의 </a:t>
            </a:r>
            <a:r>
              <a:rPr lang="en-US" altLang="ko-KR" dirty="0"/>
              <a:t>Attribute: </a:t>
            </a:r>
            <a:r>
              <a:rPr lang="en-US" altLang="ko-KR" dirty="0" err="1"/>
              <a:t>Texte_ID</a:t>
            </a:r>
            <a:r>
              <a:rPr lang="en-US" altLang="ko-KR" dirty="0"/>
              <a:t>, Title, Created, </a:t>
            </a:r>
            <a:r>
              <a:rPr lang="en-US" altLang="ko-KR" dirty="0" err="1"/>
              <a:t>Main_Text</a:t>
            </a:r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en-US" altLang="ko-KR" dirty="0"/>
              <a:t>column</a:t>
            </a:r>
            <a:r>
              <a:rPr lang="ko-KR" altLang="en-US" dirty="0"/>
              <a:t>이 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1FC20-9352-4569-8C82-EE1589D4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9" y="2896764"/>
            <a:ext cx="2962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Pages>15</Pages>
  <Words>78</Words>
  <Characters>0</Characters>
  <Application>Microsoft Office PowerPoint</Application>
  <DocSecurity>0</DocSecurity>
  <PresentationFormat>와이드스크린</PresentationFormat>
  <Lines>0</Lines>
  <Paragraphs>20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ERD 란?</vt:lpstr>
      <vt:lpstr>ERD 설계 - LucidChart</vt:lpstr>
      <vt:lpstr>Entity</vt:lpstr>
      <vt:lpstr>Attribute (field)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6주차 강의</dc:title>
  <dc:creator>이 자룡</dc:creator>
  <cp:lastModifiedBy>이자룡</cp:lastModifiedBy>
  <cp:revision>31</cp:revision>
  <dcterms:modified xsi:type="dcterms:W3CDTF">2021-07-09T06:17:08Z</dcterms:modified>
  <cp:version>9.102.73.43337</cp:version>
</cp:coreProperties>
</file>