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B1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31195-2C42-4899-8625-AE99E48C4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1DF730-D1D3-4D2C-B628-C7D14186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841DB-4A8B-4C95-BE81-D5178533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211BB-3730-4CD0-B170-622BB0E3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00A65-D198-4E0A-928E-F9ECE60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8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6F16-C0B0-4C2A-94D1-86AD2D9B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4BFC5-1120-47E2-BCAF-85B38A3E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4AA9D-5464-4C24-85BA-1A689A57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EA0FC-B60C-4393-AC50-0618CE54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4F46F-841E-4ACD-AAB1-8AF8232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B7E13-DFBE-4ACC-88A4-BBED7990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38D13-D268-402F-A2BD-C42FE6E8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F0F9B-8988-495C-9661-05173966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39FBB-1742-480C-AF06-39CDE6A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93F1A-B3E6-4015-80AC-04A2C17A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0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1B433-0265-49BA-99F8-CC150FB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F421B-E0DC-4FC2-A844-55983B3BF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46C94-CCFA-4E49-9BD3-D5CB76C8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27BE3-387B-4DB9-BEFC-59015F0C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FD28-FCC3-4D09-ADF4-859649BD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E0D73-F782-428E-80E8-37C7FCB3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082EF-58CB-4572-995A-60E0FE72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269E-E58A-4EDB-8C01-3F5B5E56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9CC96-A76A-4C78-9FA7-DE428480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3CC6C-6776-4002-9644-BD0698AA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4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0A28A-2003-43FD-A18F-C4278BF5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EC4A9-6DFE-458A-AE12-902DAEF6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CD04F-DEF2-4B49-9AD1-96CBB2AA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4E1DA-6406-4A98-9D54-12D670AE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E76F4-E9F6-4A49-AB98-9C8EC751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06A800-0B90-40FF-B037-DBB4F93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6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E15A0-5D1C-455B-9647-D22E1EED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BA3ED-F15B-424E-8869-2D2563DDE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9ACE5-248A-4646-AA56-1AE39051F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A8F0-23A5-4454-A7A7-0685BE04D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00491-5801-4E34-B575-323B0D132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5DF08E-4E11-47BE-B50A-BDCA964B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68AC5-3F2B-41FA-B5BC-33ACC8A4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52BF-18D7-4EF4-ACFB-2D39DE8E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7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B5E51-DAA9-4B8F-823A-91A86B4A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59C54C-F9ED-488D-80C2-0C8770F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BE49B-1600-4252-ADE5-D264FA06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5FA5DE-B1E2-4A48-83F5-369E66C7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6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90EA0-EB6C-41B8-B886-A79FB6D3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15C335-BEA4-4D4A-BAC4-F5366317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109D7-6DBE-4054-BB06-ADD48631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B609-00E9-42AD-B787-84E09883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22961-7541-400B-A016-CDC31273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03D32-1158-44A0-A3B3-859DD50C1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97AC63-5940-41CE-BBCA-C14AD15A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1AC78-BC8F-48B0-BFFA-D46B705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32AFF-07C7-41AB-A16A-8515AD75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9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AD290-A58E-4B0A-9C05-93EC9CA9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ED5085-8653-489F-A8C6-60EC73368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35A69-833D-441B-9147-DC55F52A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77FDA-6DBF-4E42-8376-63994CFD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F9238-DECF-4064-BEBB-1BC314AC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0F613-BA9E-4DB1-BFDC-F8BBEB9B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05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32A6F9-245B-42CB-BCAE-2C1820AF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4F8F7F-2808-4279-A908-7E6C77A1A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75352-0C18-4507-8CB9-DFBC5FEE9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C707-01D4-4A69-937C-25987583A85F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56CF5-9D57-490C-8726-E135CBF1B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40A57-6B67-43B5-B3DE-B575E2325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49367-7FAF-4C41-9220-4EA700EEF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FEA2635-3A2D-4403-8006-407C5F95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13"/>
            <a:ext cx="12192000" cy="4361573"/>
          </a:xfrm>
          <a:prstGeom prst="rect">
            <a:avLst/>
          </a:prstGeom>
        </p:spPr>
      </p:pic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B3CEA1C-DFA2-4450-8A74-36A60A754A1A}"/>
              </a:ext>
            </a:extLst>
          </p:cNvPr>
          <p:cNvSpPr/>
          <p:nvPr/>
        </p:nvSpPr>
        <p:spPr>
          <a:xfrm>
            <a:off x="4261607" y="3573710"/>
            <a:ext cx="6040072" cy="9311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745686A-FC7B-4E64-9C29-00C4F6CF3576}"/>
              </a:ext>
            </a:extLst>
          </p:cNvPr>
          <p:cNvSpPr/>
          <p:nvPr/>
        </p:nvSpPr>
        <p:spPr>
          <a:xfrm>
            <a:off x="437625" y="909520"/>
            <a:ext cx="11667687" cy="2361844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FEA2635-3A2D-4403-8006-407C5F95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13"/>
            <a:ext cx="12192000" cy="43615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1E5A2E-102B-4E65-A571-6B60B75C3ABF}"/>
              </a:ext>
            </a:extLst>
          </p:cNvPr>
          <p:cNvSpPr/>
          <p:nvPr/>
        </p:nvSpPr>
        <p:spPr>
          <a:xfrm>
            <a:off x="6618913" y="3746369"/>
            <a:ext cx="2432808" cy="60469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06E69-5E95-4631-A2C5-82C82CA42D0D}"/>
              </a:ext>
            </a:extLst>
          </p:cNvPr>
          <p:cNvSpPr/>
          <p:nvPr/>
        </p:nvSpPr>
        <p:spPr>
          <a:xfrm>
            <a:off x="5037938" y="1236006"/>
            <a:ext cx="3074216" cy="52850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4DB850-00B5-4ED0-AE8E-CC6A8D60614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835316" y="1840699"/>
            <a:ext cx="1" cy="19056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DB825C-B404-4408-A35E-4719D628B4F3}"/>
              </a:ext>
            </a:extLst>
          </p:cNvPr>
          <p:cNvSpPr/>
          <p:nvPr/>
        </p:nvSpPr>
        <p:spPr>
          <a:xfrm>
            <a:off x="9405456" y="3746369"/>
            <a:ext cx="711667" cy="60469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729CB5-DAD4-4A86-8662-B9B2B69F8169}"/>
              </a:ext>
            </a:extLst>
          </p:cNvPr>
          <p:cNvSpPr/>
          <p:nvPr/>
        </p:nvSpPr>
        <p:spPr>
          <a:xfrm>
            <a:off x="8489658" y="1236005"/>
            <a:ext cx="2843869" cy="52850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B6B5907-584C-4699-8B23-6E21BBB99E7F}"/>
              </a:ext>
            </a:extLst>
          </p:cNvPr>
          <p:cNvCxnSpPr>
            <a:stCxn id="31" idx="3"/>
            <a:endCxn id="33" idx="0"/>
          </p:cNvCxnSpPr>
          <p:nvPr/>
        </p:nvCxnSpPr>
        <p:spPr>
          <a:xfrm flipH="1" flipV="1">
            <a:off x="9911593" y="1236005"/>
            <a:ext cx="205530" cy="2812711"/>
          </a:xfrm>
          <a:prstGeom prst="bentConnector4">
            <a:avLst>
              <a:gd name="adj1" fmla="val -788776"/>
              <a:gd name="adj2" fmla="val 12542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C3FD0B-872C-45B7-8E5B-C7B30B31FD40}"/>
              </a:ext>
            </a:extLst>
          </p:cNvPr>
          <p:cNvSpPr txBox="1"/>
          <p:nvPr/>
        </p:nvSpPr>
        <p:spPr>
          <a:xfrm>
            <a:off x="7060034" y="790487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매개변수</a:t>
            </a:r>
            <a:r>
              <a:rPr lang="en-US" altLang="ko-KR" b="1" dirty="0">
                <a:solidFill>
                  <a:schemeClr val="accent1"/>
                </a:solidFill>
              </a:rPr>
              <a:t>(parameter)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2571C-DE01-4191-802A-BA018AA6EADC}"/>
              </a:ext>
            </a:extLst>
          </p:cNvPr>
          <p:cNvSpPr txBox="1"/>
          <p:nvPr/>
        </p:nvSpPr>
        <p:spPr>
          <a:xfrm>
            <a:off x="8219113" y="4426426"/>
            <a:ext cx="179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인자</a:t>
            </a:r>
            <a:r>
              <a:rPr lang="en-US" altLang="ko-KR" b="1" dirty="0">
                <a:solidFill>
                  <a:srgbClr val="C00000"/>
                </a:solidFill>
              </a:rPr>
              <a:t>(argument)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FEA2635-3A2D-4403-8006-407C5F95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13"/>
            <a:ext cx="12192000" cy="4361573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5CFEB2D4-3132-4D89-AEEE-5BB2F88CC82B}"/>
              </a:ext>
            </a:extLst>
          </p:cNvPr>
          <p:cNvSpPr/>
          <p:nvPr/>
        </p:nvSpPr>
        <p:spPr>
          <a:xfrm>
            <a:off x="4974671" y="1274099"/>
            <a:ext cx="1121329" cy="528507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41A1134-0F8F-4344-8DAC-23CAF8571738}"/>
              </a:ext>
            </a:extLst>
          </p:cNvPr>
          <p:cNvSpPr/>
          <p:nvPr/>
        </p:nvSpPr>
        <p:spPr>
          <a:xfrm>
            <a:off x="5497583" y="1926343"/>
            <a:ext cx="1121329" cy="528507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1443C29-FDDB-4FFA-AC45-65ADDFA4B6AC}"/>
              </a:ext>
            </a:extLst>
          </p:cNvPr>
          <p:cNvSpPr/>
          <p:nvPr/>
        </p:nvSpPr>
        <p:spPr>
          <a:xfrm>
            <a:off x="8491055" y="1293145"/>
            <a:ext cx="914401" cy="471367"/>
          </a:xfrm>
          <a:prstGeom prst="ellipse">
            <a:avLst/>
          </a:prstGeom>
          <a:solidFill>
            <a:srgbClr val="CEEB1D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E0FF07C-EDBC-45EE-B7CD-4206FBCA1525}"/>
              </a:ext>
            </a:extLst>
          </p:cNvPr>
          <p:cNvSpPr/>
          <p:nvPr/>
        </p:nvSpPr>
        <p:spPr>
          <a:xfrm>
            <a:off x="9454391" y="1954912"/>
            <a:ext cx="914401" cy="471367"/>
          </a:xfrm>
          <a:prstGeom prst="ellipse">
            <a:avLst/>
          </a:prstGeom>
          <a:solidFill>
            <a:srgbClr val="CEEB1D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0801A00-59EA-439C-9C57-10C7AF543055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H="1">
            <a:off x="5602602" y="1206832"/>
            <a:ext cx="697533" cy="832066"/>
          </a:xfrm>
          <a:prstGeom prst="bentConnector4">
            <a:avLst>
              <a:gd name="adj1" fmla="val -73665"/>
              <a:gd name="adj2" fmla="val 99822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DD35438-E9F4-4077-AEEC-E3D5DF55C4CF}"/>
              </a:ext>
            </a:extLst>
          </p:cNvPr>
          <p:cNvCxnSpPr/>
          <p:nvPr/>
        </p:nvCxnSpPr>
        <p:spPr>
          <a:xfrm rot="16200000" flipH="1">
            <a:off x="9041718" y="1696231"/>
            <a:ext cx="729642" cy="919362"/>
          </a:xfrm>
          <a:prstGeom prst="bentConnector3">
            <a:avLst>
              <a:gd name="adj1" fmla="val 180769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9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BFEA2635-3A2D-4403-8006-407C5F95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13"/>
            <a:ext cx="12192000" cy="43615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14F7A3-07A8-4D28-AB5C-9A7B99ED667A}"/>
              </a:ext>
            </a:extLst>
          </p:cNvPr>
          <p:cNvSpPr/>
          <p:nvPr/>
        </p:nvSpPr>
        <p:spPr>
          <a:xfrm>
            <a:off x="3271707" y="1840699"/>
            <a:ext cx="8061820" cy="6997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04F22F-8155-4063-91C7-09744EBC1A5C}"/>
              </a:ext>
            </a:extLst>
          </p:cNvPr>
          <p:cNvCxnSpPr>
            <a:cxnSpLocks/>
          </p:cNvCxnSpPr>
          <p:nvPr/>
        </p:nvCxnSpPr>
        <p:spPr>
          <a:xfrm>
            <a:off x="3657600" y="2540495"/>
            <a:ext cx="0" cy="1103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E6115-79F7-44EF-BD9C-84C29327F772}"/>
              </a:ext>
            </a:extLst>
          </p:cNvPr>
          <p:cNvSpPr/>
          <p:nvPr/>
        </p:nvSpPr>
        <p:spPr>
          <a:xfrm>
            <a:off x="2013357" y="3724712"/>
            <a:ext cx="1644243" cy="57884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0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</Words>
  <Application>Microsoft Office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이자룡</dc:creator>
  <cp:lastModifiedBy>이자룡</cp:lastModifiedBy>
  <cp:revision>6</cp:revision>
  <dcterms:created xsi:type="dcterms:W3CDTF">2021-05-11T06:09:58Z</dcterms:created>
  <dcterms:modified xsi:type="dcterms:W3CDTF">2021-05-11T08:58:47Z</dcterms:modified>
</cp:coreProperties>
</file>