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1F4131-44E9-4927-8706-AC193C8F98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C8774E-8048-4F8A-A029-4CA855138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77BBFE-06CC-4188-A433-04355DCF0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2461-CCD1-409F-B719-4C0AA9E9F3FA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F9AAC3-6D2C-4289-BCD1-6B2F9CB19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0C353B-99A5-42C8-BCFF-3234BB6B4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4B972-9A61-4541-918C-640C17B26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1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9FF868-6B77-40F7-B2A8-2168368AA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B8EE71-E821-4119-997C-6ACC5134D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12D1D4-7A6D-4ACB-AB9F-555E692A8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2461-CCD1-409F-B719-4C0AA9E9F3FA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C58835-6E8C-48D3-A8B9-08BD14315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8057FB-5103-424A-A404-A3AA41659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4B972-9A61-4541-918C-640C17B26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64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D2AEFFB-B65E-4CE8-A48B-B4C3F3FB40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F299B6-CCAB-44E1-8F4B-C21C1E208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09E065-B410-4C96-A8C1-896ED65AB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2461-CCD1-409F-B719-4C0AA9E9F3FA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341B75-AA5B-45A6-A857-8CBF67933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3D72B7-DF43-43A7-A0E0-AB32C3521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4B972-9A61-4541-918C-640C17B26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076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D59BE-A7F2-41CE-81D1-7F9AD37E2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F47A02-3070-47AA-89F9-6B8DEAAF0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7B296C-4B7E-4F12-AB38-E847FC8F8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2461-CCD1-409F-B719-4C0AA9E9F3FA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9F046C-6EC1-4765-B6E7-7994A9FE1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49A559-4C88-4136-9C26-FD8055A99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4B972-9A61-4541-918C-640C17B26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871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68416A-D3CA-4DBF-ACE7-864F311C6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091C7E-34FA-4E09-AE85-AA79AD559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ED608B-1906-453B-A649-B646A5911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2461-CCD1-409F-B719-4C0AA9E9F3FA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0963A2-18E0-4806-9628-90BC5AE9E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5F4E54-16FB-4D21-8044-ACA3317B0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4B972-9A61-4541-918C-640C17B26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73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F855F4-106E-46BC-A992-F680901ED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4CCA9A-5EEA-47AC-A22A-31A4D1584A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BFA70C-4BD8-41FB-AB14-6A1EEF934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A5D1C0-5F68-4DED-A76A-65CEBE0CC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2461-CCD1-409F-B719-4C0AA9E9F3FA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375FA4-1DC1-4136-BC90-E3FB51C99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183DAF-C7B0-459F-B4C3-8C431B52F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4B972-9A61-4541-918C-640C17B26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145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0D76F-65C0-4A1C-B652-08DE8E68B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F8798D-60B9-48D4-A1A6-8129B4B00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10357A-BC90-46E4-AD5B-72631D14C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0EFFB7-95E3-4797-8D5B-A53B48EF7D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54ED9E-BAA7-46B3-87A6-25E948AA83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13FC35-E4D4-4F66-9FD8-F6398AF91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2461-CCD1-409F-B719-4C0AA9E9F3FA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18E5CA7-E449-49C7-9DE8-50EF1B54F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F0E855-2C80-4CCD-93D0-CC2A6A73B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4B972-9A61-4541-918C-640C17B26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765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79008-9177-44DE-81DD-37E9E28F7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9CBE373-4CB9-4673-BBAD-90F146651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2461-CCD1-409F-B719-4C0AA9E9F3FA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03C0C4-9BC4-480A-94F4-99D479F76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F3A74D-81C6-4185-B5A3-8C3F2CFB1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4B972-9A61-4541-918C-640C17B26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681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1D2BB85-A9CA-486E-A8D0-FD32D004D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2461-CCD1-409F-B719-4C0AA9E9F3FA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5D2D34D-0927-4E06-A9C4-ECB587E9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44033E-0AFD-4614-ABEF-9857932DF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4B972-9A61-4541-918C-640C17B26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223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7CE9E3-717D-4DF6-91DA-ED79DC3A4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B626F8-E53A-4296-BD94-F7A034E1C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2E0677-1682-4FE7-8424-FB61861A4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FB60E9-76C3-41FF-9125-3A6E2E09B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2461-CCD1-409F-B719-4C0AA9E9F3FA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2CD4F2-1454-4B32-AFC6-A3093D242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13F897-2F2C-4A64-BF17-9E48E3EB1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4B972-9A61-4541-918C-640C17B26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788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6376DA-C580-4F41-A44D-1B4C9F32F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4777194-EA6F-4B60-8B88-1CD128EC6F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31BC7F-EB11-4665-BCCE-12CF303BEA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5798F3-B005-44D8-95CC-14B2A2505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2461-CCD1-409F-B719-4C0AA9E9F3FA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C96673-E967-4031-B68E-E8C64ACDF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F74E8A-FCFB-44FC-BE60-083B0CAE1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4B972-9A61-4541-918C-640C17B26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323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4F54AD-A35A-4CDA-B189-A3F83D9C7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3CBBD0-5C46-483D-839B-60B205C0A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0078E2-E6CF-4B2E-AE9B-0A103BB318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62461-CCD1-409F-B719-4C0AA9E9F3FA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304500-9A5E-4728-8765-F33232DF55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5BAF70-708B-4E03-B24F-13A610EEED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4B972-9A61-4541-918C-640C17B26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43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그림 4" descr="바닥, 실내이(가) 표시된 사진&#10;&#10;자동 생성된 설명">
            <a:extLst>
              <a:ext uri="{FF2B5EF4-FFF2-40B4-BE49-F238E27FC236}">
                <a16:creationId xmlns:a16="http://schemas.microsoft.com/office/drawing/2014/main" id="{0E4AD794-AECB-432F-B81D-82937A86E6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73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8C9C0-F899-4C91-AEDF-8F4B9F954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우리가 지금까지 한 것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D3E696-EB86-4B5B-B32C-D7C5A5B7F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JavaScript, TypeScript </a:t>
            </a:r>
            <a:r>
              <a:rPr lang="ko-KR" altLang="en-US"/>
              <a:t>기초</a:t>
            </a:r>
            <a:endParaRPr lang="en-US" altLang="ko-KR"/>
          </a:p>
          <a:p>
            <a:r>
              <a:rPr lang="en-US" altLang="ko-KR"/>
              <a:t>React: component, props, useState</a:t>
            </a:r>
          </a:p>
          <a:p>
            <a:r>
              <a:rPr lang="ko-KR" altLang="en-US"/>
              <a:t>당장 필요한 </a:t>
            </a:r>
            <a:r>
              <a:rPr lang="en-US" altLang="ko-KR"/>
              <a:t>CSS</a:t>
            </a:r>
          </a:p>
          <a:p>
            <a:r>
              <a:rPr lang="en-US" altLang="ko-KR"/>
              <a:t>Bootstrap </a:t>
            </a:r>
            <a:r>
              <a:rPr lang="ko-KR" altLang="en-US"/>
              <a:t>공식문서 구경</a:t>
            </a:r>
            <a:endParaRPr lang="en-US" altLang="ko-KR"/>
          </a:p>
          <a:p>
            <a:r>
              <a:rPr lang="en-US" altLang="ko-KR"/>
              <a:t>PostgreSQL , ERD</a:t>
            </a:r>
          </a:p>
          <a:p>
            <a:r>
              <a:rPr lang="en-US" altLang="ko-KR"/>
              <a:t>PostgreSQL + GraphQL = PostGraphile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709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그림 4" descr="복싱, 사람, 스포츠, 플레이어이(가) 표시된 사진&#10;&#10;자동 생성된 설명">
            <a:extLst>
              <a:ext uri="{FF2B5EF4-FFF2-40B4-BE49-F238E27FC236}">
                <a16:creationId xmlns:a16="http://schemas.microsoft.com/office/drawing/2014/main" id="{314D4077-586F-4200-ABA7-45A6F6D4C1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6" b="1193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040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29</Words>
  <Application>Microsoft Office PowerPoint</Application>
  <PresentationFormat>와이드스크린</PresentationFormat>
  <Paragraphs>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우리가 지금까지 한 것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이자룡</dc:creator>
  <cp:lastModifiedBy>이자룡</cp:lastModifiedBy>
  <cp:revision>2</cp:revision>
  <dcterms:created xsi:type="dcterms:W3CDTF">2021-07-21T10:33:18Z</dcterms:created>
  <dcterms:modified xsi:type="dcterms:W3CDTF">2021-07-21T10:46:30Z</dcterms:modified>
</cp:coreProperties>
</file>