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28FA0-6030-46F9-8B3A-348CF41BF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5A1DC-10B2-46DD-A237-C24DE89A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E975-B746-4D1F-8404-71CA9E08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24F95-B613-46E5-9829-97EF68B6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8B1A1-2B63-469B-B041-139808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9669F-4D3A-4E70-9DD6-F634FE84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13B73-038F-4D75-A04E-F502CDB2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9D24F-F3A2-4C87-8B5A-9245321B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3CE11-2B12-4870-A6C7-3C4EE87A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F1774-C386-4300-AFAB-5B144D44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7C3840-1B8A-41D7-948B-8028D0D55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3671-2CF1-4B01-9AEC-AD1F9485C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A881-39CF-4F44-A337-B3A57C7C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22A66-78FB-48DA-9727-C778910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C6132-5713-4E13-B86A-C88EABE9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3B9A-8C76-45C2-9709-4B7A1BF3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41854-E5B3-4FB6-A795-1E5947DE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4E065-EAD0-4D96-A746-5B616456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49475-0666-4166-9A59-7D542CDF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4B5F3-828A-48AB-B2CE-EA7E02B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6509-B1DC-442B-9DD2-9559BDE3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18626-D446-4867-ACE8-4FD3F987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376C-5B61-47B5-BE6F-E3A76279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2A155-F509-4765-86AA-C2A2ACEB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1F8D5-97D5-4B3D-BDC8-B9995D9A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32B89-3D32-4FF4-840A-9EC84D46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4099A-9A66-406F-A2C2-BC482E240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C2024-7F6F-475A-A878-1C671200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55C17-EA39-4BA8-887A-35463583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0C5E5-3488-45D7-8AFD-131C6A05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6B151-5275-42B9-9C3F-52D1C138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C9C5E-BB48-44BC-80D7-F49A5677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1D50C-65E6-46BB-BE25-69E5D1BF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3011C-5752-4151-ADF5-9FA7A076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DA243-54B0-42E9-90FD-8C91309B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F06F95-E11B-4552-99C8-3F3D21FEC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2C8F3C-01B4-4E63-9692-A2FCFF3B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343C5-6916-49B0-9D51-3DCE9C28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C34E3-99C5-4868-AEC8-58A90BB4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9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1AC03-F6AD-44C4-8D16-8C19E665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0741B7-B24A-40BB-835D-7B5C9BA6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B0B2FC-1C1C-4E9B-8D28-80882567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D5225-C389-4788-BA41-8FF1C7E3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6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DFD5DF-214A-4949-8C4E-51CFE8CE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C0F08-B5E5-47F0-9F8C-678D63A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4B69E-5932-4865-9197-761C5E7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7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475F2-DFE0-49D0-9459-7027914F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EBCE1-77DB-44D2-A9DC-D027343E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2800E-D96E-4CC7-8F8D-FDCE0B42A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D529B-39F3-4BEB-B402-29087C7F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1CCBC-4420-429B-9260-8A80D8C7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83474-9DCA-4694-B4DE-B4D30AF6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EA26-4CBA-424D-A8A2-1BFF277E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64A55-4873-4497-BE5D-D004ED6FB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DB8D6-C7F9-4062-8E1C-7297761C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F49E4-2116-479C-8489-6FA76708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C987F-C00B-4891-AE07-8C38AA7B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F283F-D8FE-4449-BA26-6D327A24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B993D-144E-47A2-A78C-132DD86C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4BD2F-9B48-40CE-84DB-57086B50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264BD-CA28-442A-8756-11C9DBC77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82BD-779C-41A4-8151-822CA0BE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A0769-9A41-4419-AC02-CD1D56A4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132118-5B93-4604-981B-83DF8177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>
                <a:solidFill>
                  <a:srgbClr val="FFFFFF"/>
                </a:solidFill>
              </a:rPr>
              <a:t>READ : SELECT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5B26C-5576-4BA8-885F-C73D4C1F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테이블의 모든 내용 보기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* FROM topic;	// *</a:t>
            </a:r>
            <a:r>
              <a:rPr lang="ko-KR" altLang="en-US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는 모든 컬럼 의미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열 제한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id, title, created FROM topic;</a:t>
            </a: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행 제한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*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topic WHERE id &gt; 1;</a:t>
            </a: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정렬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* FROM topic ORDER BY id;</a:t>
            </a:r>
          </a:p>
        </p:txBody>
      </p:sp>
    </p:spTree>
    <p:extLst>
      <p:ext uri="{BB962C8B-B14F-4D97-AF65-F5344CB8AC3E}">
        <p14:creationId xmlns:p14="http://schemas.microsoft.com/office/powerpoint/2010/main" val="377249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A16AF1-E31E-4FBE-AE15-8CEA7840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3A562-9FFB-4611-8DB4-CAC9F6B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반드시</a:t>
            </a:r>
            <a:r>
              <a:rPr lang="en-US" altLang="ko-KR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WHERE</a:t>
            </a:r>
            <a:r>
              <a:rPr lang="ko-KR" altLang="en-US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문을 같이 써야한다</a:t>
            </a:r>
            <a:r>
              <a:rPr lang="en-US" altLang="ko-KR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2478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CDA968-BE13-4651-B07F-AFBA8AA0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DELETE , DROP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98E0B-93DF-4325-8827-26E591F3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 latinLnBrk="0">
              <a:buNone/>
            </a:pPr>
            <a:r>
              <a:rPr lang="en-US" altLang="ko-KR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DB</a:t>
            </a:r>
            <a:r>
              <a:rPr lang="ko-KR" alt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에선 항상 삭제하기전에</a:t>
            </a:r>
            <a:r>
              <a:rPr lang="en-US" altLang="ko-KR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indent="0" algn="ctr" latinLnBrk="0">
              <a:buNone/>
            </a:pPr>
            <a:r>
              <a:rPr lang="ko-KR" alt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다시 한 번 확인하는 습관을 들여야</a:t>
            </a:r>
          </a:p>
        </p:txBody>
      </p:sp>
    </p:spTree>
    <p:extLst>
      <p:ext uri="{BB962C8B-B14F-4D97-AF65-F5344CB8AC3E}">
        <p14:creationId xmlns:p14="http://schemas.microsoft.com/office/powerpoint/2010/main" val="148444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71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READ : SELECT</vt:lpstr>
      <vt:lpstr>UPDATE</vt:lpstr>
      <vt:lpstr>DELETE , DROP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3주차 강의</dc:title>
  <dc:creator>이 자룡</dc:creator>
  <cp:lastModifiedBy>이자룡</cp:lastModifiedBy>
  <cp:revision>30</cp:revision>
  <dcterms:created xsi:type="dcterms:W3CDTF">2021-03-08T05:01:13Z</dcterms:created>
  <dcterms:modified xsi:type="dcterms:W3CDTF">2021-07-08T04:55:27Z</dcterms:modified>
</cp:coreProperties>
</file>