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7A2B3-928D-41F1-BEB8-C43FB52AE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D8F2F1-9E34-4395-A992-1E2EA54B5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20C33-5E0D-4B00-85C1-8489B1B6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9A09C-8676-4B4B-BA09-2982700C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95BF3-33FA-4F3D-90C1-74747CEF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299F-3861-463B-B0B8-1A0DD9B1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5E20AF-13AC-4395-B1DD-22385F57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84DBF-D3A1-4C6D-B207-66B1A8DA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FA24A-147D-45B5-8417-D1CDE3B1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D5CC4-022B-4EBF-8542-3C32A54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766930-F380-4B34-A213-690975DAF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99400E-1D72-4A5D-B727-0A7E19866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6160C-00AB-44C3-8CBB-C9CE2C19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8436-CCF1-41C5-B22A-51FD139D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D3410-2591-49E1-BDC6-93652982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DF9FE-1E04-4BB4-80F2-610AD08C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D7D3F-909B-4CE3-87F6-71717601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DCAD7-0D2B-4A94-8C07-DB60F1E3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FB2A0-650A-4C22-8678-7C85522F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57AE8-7BC5-40B1-B3A9-698D25FC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0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F5A79-6E03-49CF-9717-A2A0DAF4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C7FDE-9EA0-4D44-AE68-87AE4AAC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AB4B5-6C16-461D-9E14-8210B10D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ABEBB-70E5-45DB-B0A6-97AB1933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9D141-9A56-4A43-A12F-7CAD9CCA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5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F2D97-0A88-4F22-BA7E-E091DA1C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C54FD-9FB0-4E5F-BA29-D96005AEB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E93691-8320-46DB-8FEA-9438CC11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C95B4-7815-478A-8850-B5CD8475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54884-D5C3-41C0-AF59-5047057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23268-7954-433E-A9DB-41714272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1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353-0CA7-4158-B25D-ACD2A4DE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33BA4-ABBF-44A4-AB85-A0C835D1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E7A92-7E95-44A0-BB69-D36740B1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52CC93-4D4A-4F68-AE5F-6FEE68C85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F61113-16C1-4B78-B815-9599CE3C1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D3E998-7BEF-4AB9-A731-CBB5545F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3B3A5-C000-4CDA-8B98-A13818A8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9F07C4-09F6-49A4-A8FF-E59059F4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4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E02E9-564E-4E1F-B065-BF8DC089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CE5B40-AA7B-4B4E-A016-BC5A202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A8FD1-FCBC-4EC3-867C-792455F4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016E1-E82B-41D7-B621-D4DBFE41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312F7D-968E-4307-A70A-92AD7166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EA371-F0A4-4716-97B3-E621C496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E84A2D-5C66-4B50-8C09-90768CFA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5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F728-E09A-414C-A3CA-68B06B07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074FD-84C1-4085-A7FD-D8E611D6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F0A71-8841-4309-8705-655023895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275FC-131D-4500-A15F-F695417B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1C71A-D0E9-41DF-A388-C6EEF9D4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1C89D-93EB-418F-9FB7-BF48D3A5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0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CD0D6-061B-49FF-938E-33F8EE95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D7CD61-9F6A-469F-9D05-E9596F455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2EF8F1-D321-440E-9BAD-E4362D31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EB186-701A-4F3F-9F3A-7AB1287F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E92C1-8707-4D6E-988F-E1841B03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ADB73-9403-4FC2-AAE0-BAABFF11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1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1BE66-5631-4279-A0F9-8574B74E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C1C85-87A1-41DA-A5FD-AB4808F7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570B8-0051-43A2-96A1-5AC44DDEE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53F5-A4D3-40DC-8029-9E1B6AD4A76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167D3-9B34-437C-A1CC-997ABF658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8C3EB-3B19-4734-BFD3-20DB390E3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74F6-1B04-4362-A84A-E26D969D2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7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17F4-4F9C-4529-A8FE-264D6C21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02F63-F742-4542-AC64-F52A5267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</a:t>
            </a:r>
            <a:r>
              <a:rPr lang="en-US" altLang="ko-KR" dirty="0"/>
              <a:t>JavaScript, TypeScript </a:t>
            </a:r>
            <a:r>
              <a:rPr lang="ko-KR" altLang="en-US" dirty="0"/>
              <a:t>기초를 알고 이 강의를 수강할 것</a:t>
            </a:r>
            <a:endParaRPr lang="en-US" altLang="ko-KR" dirty="0"/>
          </a:p>
          <a:p>
            <a:r>
              <a:rPr lang="en-US" altLang="ko-KR" dirty="0"/>
              <a:t>《ver.2021 </a:t>
            </a:r>
            <a:r>
              <a:rPr lang="ko-KR" altLang="en-US" dirty="0"/>
              <a:t>노베이스 모던 </a:t>
            </a:r>
            <a:r>
              <a:rPr lang="ko-KR" altLang="en-US" dirty="0" err="1"/>
              <a:t>웹개발</a:t>
            </a:r>
            <a:r>
              <a:rPr lang="en-US" altLang="ko-KR" dirty="0"/>
              <a:t>》 </a:t>
            </a:r>
            <a:r>
              <a:rPr lang="ko-KR" altLang="en-US" dirty="0"/>
              <a:t>첫번째 강좌인 </a:t>
            </a:r>
            <a:r>
              <a:rPr lang="en-US" altLang="ko-KR" dirty="0"/>
              <a:t>『React </a:t>
            </a:r>
            <a:r>
              <a:rPr lang="ko-KR" altLang="en-US" dirty="0"/>
              <a:t>시작 전에 알아야 할 </a:t>
            </a:r>
            <a:r>
              <a:rPr lang="en-US" altLang="ko-KR" dirty="0"/>
              <a:t>JavaScript, TypeScript』</a:t>
            </a:r>
            <a:r>
              <a:rPr lang="ko-KR" altLang="en-US" dirty="0"/>
              <a:t>가 준비되어 있음</a:t>
            </a:r>
          </a:p>
        </p:txBody>
      </p:sp>
    </p:spTree>
    <p:extLst>
      <p:ext uri="{BB962C8B-B14F-4D97-AF65-F5344CB8AC3E}">
        <p14:creationId xmlns:p14="http://schemas.microsoft.com/office/powerpoint/2010/main" val="179682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571-2A2E-4C40-9A8E-5649FD5B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309" y="2120160"/>
            <a:ext cx="5167969" cy="1295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v17.0.20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A8D87BC-9CEF-4AE3-8E40-5CDF0F027FE0}"/>
              </a:ext>
            </a:extLst>
          </p:cNvPr>
          <p:cNvSpPr txBox="1">
            <a:spLocks/>
          </p:cNvSpPr>
          <p:nvPr/>
        </p:nvSpPr>
        <p:spPr>
          <a:xfrm>
            <a:off x="3155309" y="3442761"/>
            <a:ext cx="4547532" cy="1295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v17.0.2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44B09-4CC8-4171-9109-D2F3A6D53340}"/>
              </a:ext>
            </a:extLst>
          </p:cNvPr>
          <p:cNvSpPr txBox="1"/>
          <p:nvPr/>
        </p:nvSpPr>
        <p:spPr>
          <a:xfrm>
            <a:off x="8263156" y="25830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 높은 버전</a:t>
            </a:r>
          </a:p>
        </p:txBody>
      </p:sp>
    </p:spTree>
    <p:extLst>
      <p:ext uri="{BB962C8B-B14F-4D97-AF65-F5344CB8AC3E}">
        <p14:creationId xmlns:p14="http://schemas.microsoft.com/office/powerpoint/2010/main" val="355282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F764D-0EFA-4405-A47E-2F3AD3EAE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 Hook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CC407-FE45-4E70-8C85-7B7A4C138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Ver.2021 </a:t>
            </a:r>
            <a:r>
              <a:rPr lang="ko-KR" altLang="en-US" dirty="0"/>
              <a:t>노베이스 모던 </a:t>
            </a:r>
            <a:r>
              <a:rPr lang="ko-KR" altLang="en-US" dirty="0" err="1"/>
              <a:t>웹개발</a:t>
            </a:r>
            <a:endParaRPr lang="en-US" altLang="ko-KR" dirty="0"/>
          </a:p>
          <a:p>
            <a:r>
              <a:rPr lang="ko-KR" altLang="en-US" dirty="0" err="1"/>
              <a:t>조교행님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B0A15-D7A5-4D3F-8C68-0877AE4E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0"/>
            <a:ext cx="8635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7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59B49-214A-4EEA-82CE-789BB54D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68BDF-5FC4-48C7-B0A0-231C262B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frontend library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frontend</a:t>
            </a:r>
          </a:p>
          <a:p>
            <a:pPr lvl="1"/>
            <a:r>
              <a:rPr lang="en-US" altLang="ko-KR" dirty="0"/>
              <a:t>client: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눈에 보이는 화면</a:t>
            </a:r>
            <a:r>
              <a:rPr lang="en-US" altLang="ko-KR" dirty="0"/>
              <a:t>: </a:t>
            </a:r>
            <a:r>
              <a:rPr lang="ko-KR" altLang="en-US" dirty="0"/>
              <a:t>브라우저</a:t>
            </a:r>
            <a:endParaRPr lang="en-US" altLang="ko-KR" dirty="0"/>
          </a:p>
          <a:p>
            <a:r>
              <a:rPr lang="en-US" altLang="ko-KR" dirty="0"/>
              <a:t>backend</a:t>
            </a:r>
          </a:p>
          <a:p>
            <a:pPr lvl="1"/>
            <a:r>
              <a:rPr lang="en-US" altLang="ko-KR" dirty="0"/>
              <a:t>server</a:t>
            </a:r>
          </a:p>
          <a:p>
            <a:pPr lvl="1"/>
            <a:r>
              <a:rPr lang="ko-KR" altLang="en-US" dirty="0"/>
              <a:t>눈에 보이지 않지만</a:t>
            </a:r>
            <a:r>
              <a:rPr lang="en-US" altLang="ko-KR" dirty="0"/>
              <a:t>, </a:t>
            </a:r>
            <a:r>
              <a:rPr lang="ko-KR" altLang="en-US" dirty="0"/>
              <a:t>앱이 작동하기 위해 꼭 필요한 부분</a:t>
            </a:r>
            <a:r>
              <a:rPr lang="en-US" altLang="ko-KR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ACB4E0-CCDF-430A-AC01-F1AE559B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799" y="534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5054216">
            <a:extLst>
              <a:ext uri="{FF2B5EF4-FFF2-40B4-BE49-F238E27FC236}">
                <a16:creationId xmlns:a16="http://schemas.microsoft.com/office/drawing/2014/main" id="{0D14F0C0-404F-4EBF-AC11-F7CB6EF2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99" y="992188"/>
            <a:ext cx="2293938" cy="19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2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D782DD-581F-4902-B9D0-1748CD60A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77" y="2203898"/>
            <a:ext cx="2444078" cy="245020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실내, 주방, 바닥, 천장이(가) 표시된 사진&#10;&#10;자동 생성된 설명">
            <a:extLst>
              <a:ext uri="{FF2B5EF4-FFF2-40B4-BE49-F238E27FC236}">
                <a16:creationId xmlns:a16="http://schemas.microsoft.com/office/drawing/2014/main" id="{34805D68-40C5-4276-BD77-021A05C6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276290"/>
            <a:ext cx="3537345" cy="22992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실내이(가) 표시된 사진&#10;&#10;자동 생성된 설명">
            <a:extLst>
              <a:ext uri="{FF2B5EF4-FFF2-40B4-BE49-F238E27FC236}">
                <a16:creationId xmlns:a16="http://schemas.microsoft.com/office/drawing/2014/main" id="{019DC092-70ED-45A8-A749-BE197E663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133386"/>
            <a:ext cx="3517120" cy="25850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6F7197-A512-4493-8EA8-56697C4C219A}"/>
              </a:ext>
            </a:extLst>
          </p:cNvPr>
          <p:cNvSpPr txBox="1"/>
          <p:nvPr/>
        </p:nvSpPr>
        <p:spPr>
          <a:xfrm>
            <a:off x="1536727" y="750941"/>
            <a:ext cx="1945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library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D98A1-0B73-41F5-92F8-2FF5716929F8}"/>
              </a:ext>
            </a:extLst>
          </p:cNvPr>
          <p:cNvSpPr txBox="1"/>
          <p:nvPr/>
        </p:nvSpPr>
        <p:spPr>
          <a:xfrm>
            <a:off x="4509142" y="750941"/>
            <a:ext cx="3140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framework</a:t>
            </a:r>
            <a:endParaRPr lang="ko-KR" altLang="en-US" sz="4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4FD5E-21C7-4D72-B8B9-3CF6487A5D51}"/>
              </a:ext>
            </a:extLst>
          </p:cNvPr>
          <p:cNvSpPr txBox="1"/>
          <p:nvPr/>
        </p:nvSpPr>
        <p:spPr>
          <a:xfrm>
            <a:off x="9366898" y="75094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API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388E3-DD56-450B-AF6F-77986307D12A}"/>
              </a:ext>
            </a:extLst>
          </p:cNvPr>
          <p:cNvSpPr txBox="1"/>
          <p:nvPr/>
        </p:nvSpPr>
        <p:spPr>
          <a:xfrm>
            <a:off x="1140529" y="5057805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요리를 하기 쉽게 </a:t>
            </a:r>
            <a:endParaRPr lang="en-US" altLang="ko-KR" dirty="0"/>
          </a:p>
          <a:p>
            <a:pPr algn="ctr"/>
            <a:r>
              <a:rPr lang="ko-KR" altLang="en-US" dirty="0"/>
              <a:t>미리 만들어 놓은 도구들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 </a:t>
            </a:r>
            <a:r>
              <a:rPr lang="ko-KR" altLang="en-US" dirty="0">
                <a:solidFill>
                  <a:schemeClr val="accent1"/>
                </a:solidFill>
              </a:rPr>
              <a:t>미리 만들어 놓은</a:t>
            </a:r>
            <a:r>
              <a:rPr lang="ko-KR" altLang="en-US" dirty="0"/>
              <a:t> 코드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6D138-2C81-464E-B10A-94081F4B161C}"/>
              </a:ext>
            </a:extLst>
          </p:cNvPr>
          <p:cNvSpPr txBox="1"/>
          <p:nvPr/>
        </p:nvSpPr>
        <p:spPr>
          <a:xfrm>
            <a:off x="4605046" y="5057806"/>
            <a:ext cx="2981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요리를 하기 위한 주방</a:t>
            </a:r>
            <a:endParaRPr lang="en-US" altLang="ko-KR" dirty="0"/>
          </a:p>
          <a:p>
            <a:pPr algn="ctr"/>
            <a:r>
              <a:rPr lang="ko-KR" altLang="en-US" dirty="0"/>
              <a:t>규칙이 있는 공간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 </a:t>
            </a:r>
            <a:r>
              <a:rPr lang="ko-KR" altLang="en-US" dirty="0">
                <a:solidFill>
                  <a:schemeClr val="accent1"/>
                </a:solidFill>
              </a:rPr>
              <a:t>미리 만들어 놓은 </a:t>
            </a:r>
            <a:r>
              <a:rPr lang="ko-KR" altLang="en-US" dirty="0"/>
              <a:t>시스템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C6238-CBAD-4A2A-9009-0E5B579E2CAD}"/>
              </a:ext>
            </a:extLst>
          </p:cNvPr>
          <p:cNvSpPr txBox="1"/>
          <p:nvPr/>
        </p:nvSpPr>
        <p:spPr>
          <a:xfrm>
            <a:off x="8435365" y="5057805"/>
            <a:ext cx="2981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가스렌지의</a:t>
            </a:r>
            <a:r>
              <a:rPr lang="ko-KR" altLang="en-US" dirty="0"/>
              <a:t> 손잡이</a:t>
            </a:r>
            <a:endParaRPr lang="en-US" altLang="ko-KR" dirty="0"/>
          </a:p>
          <a:p>
            <a:pPr algn="ctr"/>
            <a:r>
              <a:rPr lang="ko-KR" altLang="en-US" dirty="0"/>
              <a:t>기계를 작동시키는 도구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= </a:t>
            </a:r>
            <a:r>
              <a:rPr lang="ko-KR" altLang="en-US" dirty="0">
                <a:solidFill>
                  <a:schemeClr val="accent1"/>
                </a:solidFill>
              </a:rPr>
              <a:t>미리 만들어 놓은 </a:t>
            </a:r>
            <a:r>
              <a:rPr lang="ko-KR" altLang="en-US" dirty="0"/>
              <a:t>중개자</a:t>
            </a:r>
          </a:p>
        </p:txBody>
      </p:sp>
    </p:spTree>
    <p:extLst>
      <p:ext uri="{BB962C8B-B14F-4D97-AF65-F5344CB8AC3E}">
        <p14:creationId xmlns:p14="http://schemas.microsoft.com/office/powerpoint/2010/main" val="169718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CB339-FEAA-461C-A204-7EE4410C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하필 </a:t>
            </a:r>
            <a:r>
              <a:rPr lang="en-US" altLang="ko-KR" dirty="0"/>
              <a:t>React?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47E4D-324B-47DE-8F2C-856C0659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높은 점유율</a:t>
            </a:r>
            <a:r>
              <a:rPr lang="en-US" altLang="ko-KR" dirty="0"/>
              <a:t>. </a:t>
            </a:r>
            <a:r>
              <a:rPr lang="ko-KR" altLang="en-US" dirty="0"/>
              <a:t>신규프로젝트는 대부분 </a:t>
            </a:r>
            <a:r>
              <a:rPr lang="en-US" altLang="ko-KR" dirty="0"/>
              <a:t>React</a:t>
            </a:r>
          </a:p>
          <a:p>
            <a:r>
              <a:rPr lang="ko-KR" altLang="en-US" dirty="0"/>
              <a:t>페이스북</a:t>
            </a:r>
            <a:r>
              <a:rPr lang="en-US" altLang="ko-KR" dirty="0"/>
              <a:t>(</a:t>
            </a:r>
            <a:r>
              <a:rPr lang="ko-KR" altLang="en-US" dirty="0"/>
              <a:t>대기업</a:t>
            </a:r>
            <a:r>
              <a:rPr lang="en-US" altLang="ko-KR" dirty="0"/>
              <a:t>)</a:t>
            </a:r>
            <a:r>
              <a:rPr lang="ko-KR" altLang="en-US" dirty="0"/>
              <a:t>이 만들었고</a:t>
            </a:r>
            <a:r>
              <a:rPr lang="en-US" altLang="ko-KR" dirty="0"/>
              <a:t>, </a:t>
            </a:r>
            <a:r>
              <a:rPr lang="ko-KR" altLang="en-US" dirty="0"/>
              <a:t>관리함</a:t>
            </a:r>
            <a:endParaRPr lang="en-US" altLang="ko-KR" dirty="0"/>
          </a:p>
          <a:p>
            <a:r>
              <a:rPr lang="ko-KR" altLang="en-US" dirty="0"/>
              <a:t>앱을 컴포넌트로 나누어 개발</a:t>
            </a:r>
            <a:endParaRPr lang="en-US" altLang="ko-KR" dirty="0"/>
          </a:p>
          <a:p>
            <a:r>
              <a:rPr lang="en-US" altLang="ko-KR" dirty="0"/>
              <a:t>Hook</a:t>
            </a:r>
          </a:p>
          <a:p>
            <a:r>
              <a:rPr lang="en-US" altLang="ko-KR" dirty="0"/>
              <a:t>Apollo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86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AFD9A-4450-4BC0-9DBE-60761E8A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EAA30-1BF2-4DF3-A072-9A7BCBDA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CodeSandbox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4A6C7-44EC-4143-BD70-DF7F573E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2400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9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5C84F7-ADC7-4F76-B57B-B120F18AB811}"/>
              </a:ext>
            </a:extLst>
          </p:cNvPr>
          <p:cNvSpPr/>
          <p:nvPr/>
        </p:nvSpPr>
        <p:spPr>
          <a:xfrm>
            <a:off x="4588778" y="2667699"/>
            <a:ext cx="1191237" cy="11576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571-2A2E-4C40-9A8E-5649FD5B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234" y="2781460"/>
            <a:ext cx="4547532" cy="1295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v17.0.2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CFF4D-A6E4-4394-80C0-9EE7F8D6BF0A}"/>
              </a:ext>
            </a:extLst>
          </p:cNvPr>
          <p:cNvSpPr txBox="1"/>
          <p:nvPr/>
        </p:nvSpPr>
        <p:spPr>
          <a:xfrm>
            <a:off x="4504888" y="390558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아주 큰 변화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공부 안하고 업그레이드하면 에러</a:t>
            </a:r>
          </a:p>
        </p:txBody>
      </p:sp>
    </p:spTree>
    <p:extLst>
      <p:ext uri="{BB962C8B-B14F-4D97-AF65-F5344CB8AC3E}">
        <p14:creationId xmlns:p14="http://schemas.microsoft.com/office/powerpoint/2010/main" val="215788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063307-468F-45AD-B363-4ECECBC85DE0}"/>
              </a:ext>
            </a:extLst>
          </p:cNvPr>
          <p:cNvSpPr/>
          <p:nvPr/>
        </p:nvSpPr>
        <p:spPr>
          <a:xfrm>
            <a:off x="6274965" y="2781460"/>
            <a:ext cx="805344" cy="10019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571-2A2E-4C40-9A8E-5649FD5B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234" y="2781460"/>
            <a:ext cx="4547532" cy="1295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v17.0.2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CFF4D-A6E4-4394-80C0-9EE7F8D6BF0A}"/>
              </a:ext>
            </a:extLst>
          </p:cNvPr>
          <p:cNvSpPr txBox="1"/>
          <p:nvPr/>
        </p:nvSpPr>
        <p:spPr>
          <a:xfrm>
            <a:off x="6182686" y="3899927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새 기능 추가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업그레이드를 해도 코드는 정상작동</a:t>
            </a:r>
          </a:p>
        </p:txBody>
      </p:sp>
    </p:spTree>
    <p:extLst>
      <p:ext uri="{BB962C8B-B14F-4D97-AF65-F5344CB8AC3E}">
        <p14:creationId xmlns:p14="http://schemas.microsoft.com/office/powerpoint/2010/main" val="13128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063307-468F-45AD-B363-4ECECBC85DE0}"/>
              </a:ext>
            </a:extLst>
          </p:cNvPr>
          <p:cNvSpPr/>
          <p:nvPr/>
        </p:nvSpPr>
        <p:spPr>
          <a:xfrm>
            <a:off x="7583647" y="2581490"/>
            <a:ext cx="805344" cy="1001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8571-2A2E-4C40-9A8E-5649FD5B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920" y="2581490"/>
            <a:ext cx="4547532" cy="1295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v17.0.2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CFF4D-A6E4-4394-80C0-9EE7F8D6BF0A}"/>
              </a:ext>
            </a:extLst>
          </p:cNvPr>
          <p:cNvSpPr txBox="1"/>
          <p:nvPr/>
        </p:nvSpPr>
        <p:spPr>
          <a:xfrm>
            <a:off x="7482980" y="36818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버그 수정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3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154</Words>
  <Application>Microsoft Office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D2Coding</vt:lpstr>
      <vt:lpstr>맑은 고딕</vt:lpstr>
      <vt:lpstr>Arial</vt:lpstr>
      <vt:lpstr>Office 테마</vt:lpstr>
      <vt:lpstr>경고</vt:lpstr>
      <vt:lpstr>React Hook</vt:lpstr>
      <vt:lpstr>React</vt:lpstr>
      <vt:lpstr>PowerPoint 프레젠테이션</vt:lpstr>
      <vt:lpstr>왜 하필 React?</vt:lpstr>
      <vt:lpstr>개발환경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</dc:title>
  <dc:creator>이자룡</dc:creator>
  <cp:lastModifiedBy>이자룡</cp:lastModifiedBy>
  <cp:revision>11</cp:revision>
  <dcterms:created xsi:type="dcterms:W3CDTF">2021-06-24T05:59:40Z</dcterms:created>
  <dcterms:modified xsi:type="dcterms:W3CDTF">2021-06-24T07:45:26Z</dcterms:modified>
</cp:coreProperties>
</file>