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F337-B654-4028-80E2-0387DCE2B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28EE6-95EA-4CE1-9E2D-B8A5EB2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C54E6-310C-4451-A1AF-31F61F91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9F067-BC99-4179-B5B0-14BD302B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F76C-CC05-4AA2-A78E-EECCF78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DBEA-4CC4-487B-B8CD-E239F2D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618DC-3A19-4D2B-B4ED-94F4414A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E5CF0-4627-456F-A220-4C82D294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B870E-813D-4C21-B544-7DC04868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D8C3-CDC6-4834-93BD-50CF057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9CD29-712D-416E-9459-B6106ECB3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82A06-7C2E-4ED4-AABC-06C24697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75749-8DF6-45BC-9451-6CCDE55B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0BF5-566D-47A5-8729-506D7151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6DDE5-1961-4779-B3F9-EAC3679B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1F55-BA1E-4DAB-A19A-E9D6DE86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A907F-D8D2-4DAF-ACC3-C42AE6E0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49C40-5E6C-4790-A490-4B2C236B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6FB29-2B61-4C43-B453-0FD3429A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0F21-9D67-42F8-9B48-741D05F8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5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231D-EB2E-4D14-9627-13201BBC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7602E-7EA5-4990-BA3B-DCA318B7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6D58C-3700-43DA-8623-345C014D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8161D-0AA4-4181-943A-5FBA8B7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B68EB-1AF1-4FC3-99B7-804C69B6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9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FB3FA-9DD9-4B71-98B9-2963F8FF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D9722-BBAD-4772-AC18-B305502DF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C9E6C-741D-4A7C-AAFD-4037BC9D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54FBE-6C43-4694-8B5B-CCD47F50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15FEA-1B5D-48BE-B9F2-1F3E5F9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8B8B2-6773-42F0-B046-21AFFBDF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04F87-608D-4AF0-8628-B7C07FD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037C4-9689-422B-B2DC-071107E8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6E333-0B08-4806-A4E3-F04965DB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3C713B-A38B-4ECB-9951-4E06E918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7211BD-8E2B-4C43-ACD7-678905D4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FCFD51-355B-4456-A562-FAB000BB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257D4-F3CE-4F37-8142-96200E87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F28184-3177-499B-8B69-B66E84B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50EC2-CA0D-46FB-B678-5F83AF53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008C9-73C1-41F6-A236-208212E2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EE40EA-2EC7-4B08-B9DE-7C73106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2455A-C097-4D5F-B708-34DC6CCA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661B0-976E-4A15-823E-EB392217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90165-2390-4344-9765-1B861E9F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2AD78-A0DA-499E-8454-23C25B9A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2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77D4-EB89-480D-9173-BAF2BC58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483A3-B3FA-4BA1-9FD3-03951CE5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1CD95-351B-4790-84B2-0DD8ADCB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7B23E-6079-4FE4-AE86-93D173F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E4DBD-EE10-4170-99DE-B1F31579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25B52-1D10-471E-8460-C245A25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E0583-FF59-4A70-8C87-CA6CEE79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BCC598-5DD4-441C-80E2-2435AF2D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116AB-7A22-4B5D-A90B-5DB730F9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A7E21-3ACC-443D-B8F8-EB43881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F8703-4721-4ADF-8805-8FD509E6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90D04-F25B-460F-8742-86C24181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1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A2F746-A2BC-46F3-A1CF-D53F865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B5E15-82B7-4C24-875E-03CD2FEF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92782-8EF8-4096-902D-F4618FDC9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28B7-05DA-48F6-B385-B4A8E4CD7357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43BC-8DFF-48A9-AFD1-38956DC8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A8CE-5E3B-4435-9FA9-A3FFFBD4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0055-8E77-4A49-9196-D58DFF8C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417D-5193-43C2-8460-5385F66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</a:t>
            </a:r>
            <a:r>
              <a:rPr lang="ko-KR" altLang="en-US" dirty="0"/>
              <a:t>에서 중요한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B50B9-7559-4840-A2B2-6CA338A5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</a:p>
          <a:p>
            <a:r>
              <a:rPr lang="en-US" altLang="ko-KR" dirty="0"/>
              <a:t>Hook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F328-E120-40DA-A96C-F8710AA8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r>
              <a:rPr lang="en-US" altLang="ko-KR" dirty="0"/>
              <a:t>(Component)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BF739-966C-4EFD-97B2-5F3A772B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77"/>
            <a:ext cx="10515600" cy="1856210"/>
          </a:xfrm>
        </p:spPr>
        <p:txBody>
          <a:bodyPr/>
          <a:lstStyle/>
          <a:p>
            <a:r>
              <a:rPr lang="ko-KR" altLang="en-US" dirty="0"/>
              <a:t>웹페이지의 한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23712-1850-4992-A4E9-2BE7C1CC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35070"/>
            <a:ext cx="4781550" cy="876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E1F6AB-1AEE-4997-8978-0A4F928C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13" y="1802946"/>
            <a:ext cx="1162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951A239-BBB4-4F39-949F-031E8934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2585232">
            <a:extLst>
              <a:ext uri="{FF2B5EF4-FFF2-40B4-BE49-F238E27FC236}">
                <a16:creationId xmlns:a16="http://schemas.microsoft.com/office/drawing/2014/main" id="{F8E7E056-564E-4149-8E16-F5E8348D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7" y="1063689"/>
            <a:ext cx="5248424" cy="43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05E11-CDD4-4912-8B56-ED601BE7E2CE}"/>
              </a:ext>
            </a:extLst>
          </p:cNvPr>
          <p:cNvSpPr txBox="1"/>
          <p:nvPr/>
        </p:nvSpPr>
        <p:spPr>
          <a:xfrm>
            <a:off x="6885992" y="2752319"/>
            <a:ext cx="439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네모는 모두 컴포넌트로 만들 계획</a:t>
            </a:r>
            <a:endParaRPr lang="en-US" altLang="ko-KR" dirty="0"/>
          </a:p>
          <a:p>
            <a:r>
              <a:rPr lang="ko-KR" altLang="en-US" dirty="0"/>
              <a:t>컴포넌트 안에 컴포넌트가 있을 수 있다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부모 자식으로 구분한다</a:t>
            </a:r>
            <a:endParaRPr lang="en-US" altLang="ko-KR" sz="1400" dirty="0"/>
          </a:p>
          <a:p>
            <a:r>
              <a:rPr lang="ko-KR" altLang="en-US" dirty="0">
                <a:solidFill>
                  <a:srgbClr val="FF0000"/>
                </a:solidFill>
              </a:rPr>
              <a:t>컴포넌트는 함수다</a:t>
            </a:r>
          </a:p>
        </p:txBody>
      </p:sp>
    </p:spTree>
    <p:extLst>
      <p:ext uri="{BB962C8B-B14F-4D97-AF65-F5344CB8AC3E}">
        <p14:creationId xmlns:p14="http://schemas.microsoft.com/office/powerpoint/2010/main" val="25825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951A239-BBB4-4F39-949F-031E8934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2585232">
            <a:extLst>
              <a:ext uri="{FF2B5EF4-FFF2-40B4-BE49-F238E27FC236}">
                <a16:creationId xmlns:a16="http://schemas.microsoft.com/office/drawing/2014/main" id="{F8E7E056-564E-4149-8E16-F5E8348D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7" y="1063689"/>
            <a:ext cx="5248424" cy="43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05E11-CDD4-4912-8B56-ED601BE7E2CE}"/>
              </a:ext>
            </a:extLst>
          </p:cNvPr>
          <p:cNvSpPr txBox="1"/>
          <p:nvPr/>
        </p:nvSpPr>
        <p:spPr>
          <a:xfrm>
            <a:off x="6885992" y="2752319"/>
            <a:ext cx="439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네모는 모두 컴포넌트로 만들 계획</a:t>
            </a:r>
            <a:endParaRPr lang="en-US" altLang="ko-KR" dirty="0"/>
          </a:p>
          <a:p>
            <a:r>
              <a:rPr lang="ko-KR" altLang="en-US" dirty="0"/>
              <a:t>컴포넌트 안에 컴포넌트가 있을 수 있다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부모 자식으로 구분한다</a:t>
            </a:r>
            <a:endParaRPr lang="en-US" altLang="ko-KR" sz="1400" dirty="0"/>
          </a:p>
          <a:p>
            <a:r>
              <a:rPr lang="ko-KR" altLang="en-US" dirty="0">
                <a:solidFill>
                  <a:srgbClr val="FF0000"/>
                </a:solidFill>
              </a:rPr>
              <a:t>컴포넌트는 함수다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98DE44-3A57-4F4D-98C0-B2B0BC4ACB15}"/>
              </a:ext>
            </a:extLst>
          </p:cNvPr>
          <p:cNvSpPr/>
          <p:nvPr/>
        </p:nvSpPr>
        <p:spPr>
          <a:xfrm>
            <a:off x="3816991" y="2382473"/>
            <a:ext cx="2340528" cy="220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E934C3-D76E-4954-AF3C-D8C3C7B1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50" y="3091924"/>
            <a:ext cx="2105340" cy="6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951A239-BBB4-4F39-949F-031E8934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2585232">
            <a:extLst>
              <a:ext uri="{FF2B5EF4-FFF2-40B4-BE49-F238E27FC236}">
                <a16:creationId xmlns:a16="http://schemas.microsoft.com/office/drawing/2014/main" id="{F8E7E056-564E-4149-8E16-F5E8348D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7" y="1063689"/>
            <a:ext cx="5248424" cy="43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05E11-CDD4-4912-8B56-ED601BE7E2CE}"/>
              </a:ext>
            </a:extLst>
          </p:cNvPr>
          <p:cNvSpPr txBox="1"/>
          <p:nvPr/>
        </p:nvSpPr>
        <p:spPr>
          <a:xfrm>
            <a:off x="6953104" y="3116293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컴포넌트는 </a:t>
            </a:r>
            <a:r>
              <a:rPr lang="ko-KR" altLang="en-US" dirty="0">
                <a:solidFill>
                  <a:srgbClr val="FF0000"/>
                </a:solidFill>
              </a:rPr>
              <a:t>재사용</a:t>
            </a:r>
            <a:r>
              <a:rPr lang="ko-KR" altLang="en-US" dirty="0"/>
              <a:t> 가능하다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98DE44-3A57-4F4D-98C0-B2B0BC4ACB15}"/>
              </a:ext>
            </a:extLst>
          </p:cNvPr>
          <p:cNvSpPr/>
          <p:nvPr/>
        </p:nvSpPr>
        <p:spPr>
          <a:xfrm>
            <a:off x="3816991" y="2382473"/>
            <a:ext cx="2340528" cy="220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E934C3-D76E-4954-AF3C-D8C3C7B1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50" y="3091924"/>
            <a:ext cx="2105340" cy="6741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ED4B9D-ECF8-438F-A48B-CD98840B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75" y="3192010"/>
            <a:ext cx="2184119" cy="8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4AFFDC-EA17-43CE-8714-1802D4E2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638425"/>
            <a:ext cx="10534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84D6-71C3-420E-B439-2B63DEEE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B6C3B-5F93-4934-A37B-40FC190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466975"/>
            <a:ext cx="10487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A2050F-A257-48FB-ADBF-09571FAA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0D5A62-0BCF-4F15-9DF0-37B6CE1C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9" y="2969930"/>
            <a:ext cx="2306972" cy="73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65682-67DF-44C9-A9D1-B40F73F9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15" y="2110090"/>
            <a:ext cx="4194430" cy="2933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F7247E-5DB3-4CB7-9DEF-FA54F367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020" y="2632668"/>
            <a:ext cx="1438275" cy="1438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16C655-3F54-496D-82F7-5E0767C75B5C}"/>
              </a:ext>
            </a:extLst>
          </p:cNvPr>
          <p:cNvSpPr/>
          <p:nvPr/>
        </p:nvSpPr>
        <p:spPr>
          <a:xfrm>
            <a:off x="9404059" y="2692866"/>
            <a:ext cx="1065402" cy="1216404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6D15E-6F51-41AD-BC0D-D35E70F8116C}"/>
              </a:ext>
            </a:extLst>
          </p:cNvPr>
          <p:cNvSpPr txBox="1"/>
          <p:nvPr/>
        </p:nvSpPr>
        <p:spPr>
          <a:xfrm>
            <a:off x="10539849" y="311640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Menu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0EACD3-9560-4312-864C-8411AEED53B1}"/>
              </a:ext>
            </a:extLst>
          </p:cNvPr>
          <p:cNvSpPr/>
          <p:nvPr/>
        </p:nvSpPr>
        <p:spPr>
          <a:xfrm>
            <a:off x="9219020" y="2416029"/>
            <a:ext cx="2265508" cy="172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13263-3E81-455D-AD41-4C35AC406A57}"/>
              </a:ext>
            </a:extLst>
          </p:cNvPr>
          <p:cNvSpPr txBox="1"/>
          <p:nvPr/>
        </p:nvSpPr>
        <p:spPr>
          <a:xfrm>
            <a:off x="9544501" y="1292046"/>
            <a:ext cx="1614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App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8B1CFE-7C5E-4D6E-A4A4-5F5E39AD8FB6}"/>
              </a:ext>
            </a:extLst>
          </p:cNvPr>
          <p:cNvSpPr/>
          <p:nvPr/>
        </p:nvSpPr>
        <p:spPr>
          <a:xfrm>
            <a:off x="215871" y="2902994"/>
            <a:ext cx="2470267" cy="897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D9C52-A11D-4B90-97CF-4469C10A54D7}"/>
              </a:ext>
            </a:extLst>
          </p:cNvPr>
          <p:cNvSpPr/>
          <p:nvPr/>
        </p:nvSpPr>
        <p:spPr>
          <a:xfrm>
            <a:off x="3619078" y="1950424"/>
            <a:ext cx="4576966" cy="3208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0C6BDA4-23EF-4255-8E5D-3C99F8DF5988}"/>
              </a:ext>
            </a:extLst>
          </p:cNvPr>
          <p:cNvSpPr/>
          <p:nvPr/>
        </p:nvSpPr>
        <p:spPr>
          <a:xfrm>
            <a:off x="2860646" y="3229761"/>
            <a:ext cx="57059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E5748DD-F96D-4B96-9F54-0D8317FCE89F}"/>
              </a:ext>
            </a:extLst>
          </p:cNvPr>
          <p:cNvSpPr/>
          <p:nvPr/>
        </p:nvSpPr>
        <p:spPr>
          <a:xfrm>
            <a:off x="8455643" y="3229761"/>
            <a:ext cx="57059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0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59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React 에서 중요한 기술</vt:lpstr>
      <vt:lpstr>컴포넌트(Component)</vt:lpstr>
      <vt:lpstr>PowerPoint 프레젠테이션</vt:lpstr>
      <vt:lpstr>PowerPoint 프레젠테이션</vt:lpstr>
      <vt:lpstr>PowerPoint 프레젠테이션</vt:lpstr>
      <vt:lpstr>PowerPoint 프레젠테이션</vt:lpstr>
      <vt:lpstr>컴포넌트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9</cp:revision>
  <dcterms:created xsi:type="dcterms:W3CDTF">2021-06-28T07:42:16Z</dcterms:created>
  <dcterms:modified xsi:type="dcterms:W3CDTF">2021-06-28T11:59:56Z</dcterms:modified>
</cp:coreProperties>
</file>