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BFFF-3ADB-499F-9394-9B9CD08F9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C68B82-8C45-42DE-AFD1-EFCAF7A8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18B89-E8AB-4437-BD33-C8F6A95A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0C96E-88E3-48C8-B064-F235DF66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D8E29-B4AE-4977-A139-16532890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AB73-FAD4-4BF3-B11C-84F31972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2CCD1-E128-4578-9C8F-DB4103A5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9E15C-45E4-45B2-8A96-18A5B6C0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4B376-2F54-4405-8C6D-36929EF4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C88E3-F022-4929-8569-90F274C7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8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F5693D-C905-4187-9EF8-B5F2461F1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5A5983-74BB-4625-8E22-9A76E614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375A7-6A12-4E28-8EA9-FCF7380E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14374-B704-46BE-A3FA-3128F887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4D64E-4EC1-4686-896B-920D10F5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5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61CB-773F-4D05-BB4B-730BC29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1395B-31BB-413C-A269-237A2EDA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F166B-D254-413F-B424-1590684D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A92C-DDB5-4574-A476-4720FD05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7223C-6155-4918-87B6-561D5F2D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0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1AA94-4F92-4CBF-9DC6-F7DC0AD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B4DD2-AE40-4BAC-BAC0-3B63BB75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9F127-FF76-45D6-9BC6-864522E2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11C35-19D6-48FF-B5D0-E84AABF8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79F8-10C6-4C23-BB72-F0655E7D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21732-CD06-4756-9B4E-BDD9F159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16DB5-D77B-4697-B8CA-DE38CFD40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19F7F-4FA8-4BAA-86A4-6FF2F457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7FC3A-B29B-470A-BE30-67CD19C2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F5C7B-EBB7-47D0-92A4-8E1A5371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81FBD-2518-4252-B9EB-4304A3FA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1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956EE-A660-4B0E-97C6-63AF67B9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53F25-9EE5-49FF-96B1-40721933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67FE5-97EF-4218-8A4B-72415BD61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BA6AF-1800-473D-A154-B7DFA4B8F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7AB5B-0EEA-40CF-A550-154D0B4F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AB17AB-8F73-4922-A71F-48632C6D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8023C-872E-49D9-AE0D-7EB1F688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AA8624-4C5A-4737-94B2-F3A61C9E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0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86802-8558-461A-A683-3DA21EE2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20DD40-B956-4EDE-9AC8-07225528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401F5-E23A-4388-AA7B-2BDA9915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7B09A-D793-4A64-824D-F1F532C8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4A1A38-5CCA-4F50-922C-E41ABBE8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F0FF17-45D8-4400-A633-9B749E99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63EE8-6442-4BD6-A8DB-0F61EC58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A1D4-0BE1-4437-BDC7-47D10CF8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635E7-B61E-416A-AD2D-3100E5CC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2C561-C094-42F8-AEB3-DC736EE80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B81F3-5189-4124-A651-E4474FB6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BD634-5812-40DA-BA89-6FAE3434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9F2C8-F374-473A-A029-57E50A6B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9B4B1-5DDB-406D-A357-7E94DD7E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B94A31-0B8F-4513-8123-CC1D47AD2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1339C0-CD27-461A-935B-03DC6EB5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B7A5A-084D-41A6-88BD-D3C25EA7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36862-A707-461B-8331-CE5780F6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8AFBA-5DB4-4C43-BACB-B3A9CFB5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2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55A73-ACE0-4DB8-8AE2-313D8DA7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53A9F-FF9E-4A8C-8205-4EAF9E04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E9657-3A4B-45FC-BDD8-92C1BE14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EDE2-D426-498A-8E66-742A9C9B5A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3590A-A933-4419-B2BE-B0F78933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E56F-AE8D-4D11-B4F9-7F3847CD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5203-58A7-4165-B869-4A412D070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5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4EECA15-120F-404B-A484-7104D9DA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54" y="-128061"/>
            <a:ext cx="22338536" cy="72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2211112">
            <a:extLst>
              <a:ext uri="{FF2B5EF4-FFF2-40B4-BE49-F238E27FC236}">
                <a16:creationId xmlns:a16="http://schemas.microsoft.com/office/drawing/2014/main" id="{2A3CDC7A-32F3-44DD-81D5-CCB97951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23" y="232385"/>
            <a:ext cx="7873753" cy="60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271532-25E4-4285-AE50-8A1CCF67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961" y="0"/>
            <a:ext cx="3308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9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4A7C3-E3CB-49CD-88EA-02684A5D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570"/>
            <a:ext cx="12192000" cy="59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271E9B7-3BF4-4028-A6E6-EC5166D78A88}"/>
              </a:ext>
            </a:extLst>
          </p:cNvPr>
          <p:cNvSpPr/>
          <p:nvPr/>
        </p:nvSpPr>
        <p:spPr>
          <a:xfrm>
            <a:off x="4385388" y="83976"/>
            <a:ext cx="1710612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EECA15-120F-404B-A484-7104D9DA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54" y="-128061"/>
            <a:ext cx="22338536" cy="72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2211112">
            <a:extLst>
              <a:ext uri="{FF2B5EF4-FFF2-40B4-BE49-F238E27FC236}">
                <a16:creationId xmlns:a16="http://schemas.microsoft.com/office/drawing/2014/main" id="{2A3CDC7A-32F3-44DD-81D5-CCB97951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23" y="232385"/>
            <a:ext cx="7873753" cy="60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0A5912-20D0-428C-9A62-2C81CCEB37C9}"/>
              </a:ext>
            </a:extLst>
          </p:cNvPr>
          <p:cNvSpPr txBox="1"/>
          <p:nvPr/>
        </p:nvSpPr>
        <p:spPr>
          <a:xfrm>
            <a:off x="6095999" y="295861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데이터는 </a:t>
            </a:r>
            <a:r>
              <a:rPr lang="ko-KR" altLang="en-US" dirty="0" err="1"/>
              <a:t>최상단</a:t>
            </a:r>
            <a:r>
              <a:rPr lang="ko-KR" altLang="en-US" dirty="0"/>
              <a:t> 컴포넌트인 </a:t>
            </a:r>
            <a:r>
              <a:rPr lang="en-US" altLang="ko-KR" dirty="0"/>
              <a:t>App </a:t>
            </a:r>
            <a:r>
              <a:rPr lang="ko-KR" altLang="en-US" dirty="0"/>
              <a:t>에서 관리한다</a:t>
            </a:r>
          </a:p>
        </p:txBody>
      </p:sp>
    </p:spTree>
    <p:extLst>
      <p:ext uri="{BB962C8B-B14F-4D97-AF65-F5344CB8AC3E}">
        <p14:creationId xmlns:p14="http://schemas.microsoft.com/office/powerpoint/2010/main" val="414928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4C7F60-FECF-47D9-B06E-74F71A7E6DE6}"/>
              </a:ext>
            </a:extLst>
          </p:cNvPr>
          <p:cNvSpPr/>
          <p:nvPr/>
        </p:nvSpPr>
        <p:spPr>
          <a:xfrm>
            <a:off x="9816942" y="1125741"/>
            <a:ext cx="897502" cy="1630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271E9B7-3BF4-4028-A6E6-EC5166D78A88}"/>
              </a:ext>
            </a:extLst>
          </p:cNvPr>
          <p:cNvSpPr/>
          <p:nvPr/>
        </p:nvSpPr>
        <p:spPr>
          <a:xfrm>
            <a:off x="250102" y="92602"/>
            <a:ext cx="2234305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상태 저장소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EECA15-120F-404B-A484-7104D9DA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54" y="-128061"/>
            <a:ext cx="22338536" cy="720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2211112">
            <a:extLst>
              <a:ext uri="{FF2B5EF4-FFF2-40B4-BE49-F238E27FC236}">
                <a16:creationId xmlns:a16="http://schemas.microsoft.com/office/drawing/2014/main" id="{2A3CDC7A-32F3-44DD-81D5-CCB97951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23" y="232385"/>
            <a:ext cx="7873753" cy="60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216F33-C87C-4AE2-BC06-805A23C79B9C}"/>
              </a:ext>
            </a:extLst>
          </p:cNvPr>
          <p:cNvCxnSpPr/>
          <p:nvPr/>
        </p:nvCxnSpPr>
        <p:spPr>
          <a:xfrm>
            <a:off x="2527540" y="483079"/>
            <a:ext cx="18719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30DDE2-3DA6-4234-AAE2-A4A53060032A}"/>
              </a:ext>
            </a:extLst>
          </p:cNvPr>
          <p:cNvCxnSpPr>
            <a:cxnSpLocks/>
          </p:cNvCxnSpPr>
          <p:nvPr/>
        </p:nvCxnSpPr>
        <p:spPr>
          <a:xfrm>
            <a:off x="2484407" y="687237"/>
            <a:ext cx="1130061" cy="4491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DE21A1-8E8B-45D9-AF16-4D74ED26733D}"/>
              </a:ext>
            </a:extLst>
          </p:cNvPr>
          <p:cNvCxnSpPr>
            <a:cxnSpLocks/>
          </p:cNvCxnSpPr>
          <p:nvPr/>
        </p:nvCxnSpPr>
        <p:spPr>
          <a:xfrm>
            <a:off x="2613854" y="617316"/>
            <a:ext cx="3191723" cy="711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059EC1-D326-472B-98D6-FCB609B9F47A}"/>
              </a:ext>
            </a:extLst>
          </p:cNvPr>
          <p:cNvCxnSpPr>
            <a:cxnSpLocks/>
          </p:cNvCxnSpPr>
          <p:nvPr/>
        </p:nvCxnSpPr>
        <p:spPr>
          <a:xfrm>
            <a:off x="2159123" y="885704"/>
            <a:ext cx="5682288" cy="15383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0C1162-A922-44FC-B7B7-076DAA4C3A12}"/>
              </a:ext>
            </a:extLst>
          </p:cNvPr>
          <p:cNvCxnSpPr>
            <a:cxnSpLocks/>
          </p:cNvCxnSpPr>
          <p:nvPr/>
        </p:nvCxnSpPr>
        <p:spPr>
          <a:xfrm>
            <a:off x="1725283" y="980109"/>
            <a:ext cx="4224977" cy="13482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099A316-EAF1-4B61-B826-F421591B36B7}"/>
              </a:ext>
            </a:extLst>
          </p:cNvPr>
          <p:cNvCxnSpPr>
            <a:cxnSpLocks/>
          </p:cNvCxnSpPr>
          <p:nvPr/>
        </p:nvCxnSpPr>
        <p:spPr>
          <a:xfrm>
            <a:off x="1367254" y="1074514"/>
            <a:ext cx="2600897" cy="13213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E0E2CD-29DD-410A-84C1-58356519FFDF}"/>
              </a:ext>
            </a:extLst>
          </p:cNvPr>
          <p:cNvCxnSpPr>
            <a:cxnSpLocks/>
          </p:cNvCxnSpPr>
          <p:nvPr/>
        </p:nvCxnSpPr>
        <p:spPr>
          <a:xfrm>
            <a:off x="1222571" y="1074514"/>
            <a:ext cx="3685859" cy="2436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2738F83-2C44-4BBC-81D1-3A864D684922}"/>
              </a:ext>
            </a:extLst>
          </p:cNvPr>
          <p:cNvCxnSpPr>
            <a:cxnSpLocks/>
          </p:cNvCxnSpPr>
          <p:nvPr/>
        </p:nvCxnSpPr>
        <p:spPr>
          <a:xfrm>
            <a:off x="1190445" y="1154092"/>
            <a:ext cx="1552755" cy="2274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4A9CBB-2334-4DBD-9D0D-7F9CE70BEAEE}"/>
              </a:ext>
            </a:extLst>
          </p:cNvPr>
          <p:cNvCxnSpPr>
            <a:cxnSpLocks/>
          </p:cNvCxnSpPr>
          <p:nvPr/>
        </p:nvCxnSpPr>
        <p:spPr>
          <a:xfrm>
            <a:off x="1061049" y="1125741"/>
            <a:ext cx="2040180" cy="3567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A88AD9-B190-433F-9ED7-6C0FA60CD643}"/>
              </a:ext>
            </a:extLst>
          </p:cNvPr>
          <p:cNvCxnSpPr>
            <a:cxnSpLocks/>
          </p:cNvCxnSpPr>
          <p:nvPr/>
        </p:nvCxnSpPr>
        <p:spPr>
          <a:xfrm>
            <a:off x="842513" y="949436"/>
            <a:ext cx="1310968" cy="4554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DFF3BA-2881-4CCF-A15B-BC65CD5B3E7F}"/>
              </a:ext>
            </a:extLst>
          </p:cNvPr>
          <p:cNvCxnSpPr>
            <a:cxnSpLocks/>
          </p:cNvCxnSpPr>
          <p:nvPr/>
        </p:nvCxnSpPr>
        <p:spPr>
          <a:xfrm>
            <a:off x="1108716" y="1075545"/>
            <a:ext cx="3592804" cy="43285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21A4BB-CD39-490C-9240-8516C8ABC54D}"/>
              </a:ext>
            </a:extLst>
          </p:cNvPr>
          <p:cNvSpPr txBox="1"/>
          <p:nvPr/>
        </p:nvSpPr>
        <p:spPr>
          <a:xfrm>
            <a:off x="9816942" y="1125741"/>
            <a:ext cx="8627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Redux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또는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Apollo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19967C-9C7B-4B51-BF8A-566166CAFFA2}"/>
              </a:ext>
            </a:extLst>
          </p:cNvPr>
          <p:cNvSpPr txBox="1"/>
          <p:nvPr/>
        </p:nvSpPr>
        <p:spPr>
          <a:xfrm>
            <a:off x="8908459" y="687237"/>
            <a:ext cx="323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상태관리</a:t>
            </a:r>
            <a:r>
              <a:rPr lang="en-US" altLang="ko-KR" dirty="0"/>
              <a:t>(State Management)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54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6101C3-B253-4C1A-92C8-637ADA44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576512"/>
            <a:ext cx="113442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9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6</cp:revision>
  <dcterms:created xsi:type="dcterms:W3CDTF">2021-06-29T06:01:36Z</dcterms:created>
  <dcterms:modified xsi:type="dcterms:W3CDTF">2021-06-29T09:31:06Z</dcterms:modified>
</cp:coreProperties>
</file>