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DA0BB-25D3-4557-860F-850D328A0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28E73F-8C2B-427F-8E9A-35E9FB3B4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21325-99F5-4C88-B58A-2A036291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1872-1602-4A70-8908-B08C67F35B83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1FAB9-3C58-45B2-BFC0-C401D9D6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BCC0D-E070-498A-98B3-90EF16BB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2BF-7AE6-4759-9607-18D45B183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49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992C3-3ED9-41C7-8A70-1EFA4C7D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AC83C8-A4B5-4BCB-A427-8F1282AE4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A67B1-AF32-4D6C-887D-4F176D20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1872-1602-4A70-8908-B08C67F35B83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067A75-5CCD-4F0E-91A9-DC7D907B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009D9-AA12-4ACB-8625-EFD6A481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2BF-7AE6-4759-9607-18D45B183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26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EAF487-CC06-4580-942E-53B635FB3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EC136F-16E0-4F7C-9469-D2B666499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FF434-37EA-427C-BA35-2288C43E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1872-1602-4A70-8908-B08C67F35B83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8C11A-87B6-4C40-92E0-0DF7B824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5DA92-18C8-47E5-8952-A98184F3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2BF-7AE6-4759-9607-18D45B183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434A1-C16C-4D90-90D1-5266DEF9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34A0D-232F-4279-83BF-83D3E831E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F8B84-096F-42CA-9550-9AA1A6AC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1872-1602-4A70-8908-B08C67F35B83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C1BFF-2B50-4559-926B-403D2DAA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B73A9-A0C6-46DF-9620-31391DE1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2BF-7AE6-4759-9607-18D45B183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45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CF849-94A0-4EB1-BE1E-DFCA1A98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EF691-E195-42B0-94B5-EE90C06B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F84EE-8751-4C8B-BA47-A4DE1ED3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1872-1602-4A70-8908-B08C67F35B83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468F3-8EAF-4688-901F-A0DFFE90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8F5683-B3FD-40D5-ABC7-116B7FC1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2BF-7AE6-4759-9607-18D45B183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56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F0B72-CA9B-424A-A2EF-C78DD573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0B638-46A4-4858-B33B-EAC039CA6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FD191-0156-4542-80BA-38B03FE5C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FBAC2C-CB8D-4B23-A336-39526025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1872-1602-4A70-8908-B08C67F35B83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EA9B0-B7F4-43CC-AB33-A7C20D86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1AA6AE-1E3B-4DD2-A1E8-DF9AF2D0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2BF-7AE6-4759-9607-18D45B183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3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3A850-0664-4E69-937F-74FEFAB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B9C265-335C-4F09-B468-FD86C449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580DDC-BF01-4AB5-970B-64E4F841E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B888D9-547C-4A85-8F0B-97B68A70B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89D390-7A42-4373-B449-94C80DED2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747F92-092D-4A7E-83CE-CC2DFF81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1872-1602-4A70-8908-B08C67F35B83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EEE56-22DE-4284-A389-62E17B2E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57426F-6C3B-4F2B-8F47-C948596C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2BF-7AE6-4759-9607-18D45B183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91C13-9EA8-4272-9CEF-743C20F3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DE88FB-58D4-4D01-930B-0435092C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1872-1602-4A70-8908-B08C67F35B83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57895-5671-4DC5-B601-19C8A001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8EC19A-2181-45D5-A1A1-BA019A71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2BF-7AE6-4759-9607-18D45B183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72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60C06C-C67D-4689-A90B-EACF86CA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1872-1602-4A70-8908-B08C67F35B83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4458AD-3BEE-4DCB-B6CF-E9804311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6A9CC-851B-4BD2-AAE6-26BE558C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2BF-7AE6-4759-9607-18D45B183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53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AA383-F103-4A45-BBA6-01C1F6BFD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2F5DF-82A2-40D2-A215-1FC49197B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7314CB-3819-4F67-BA50-FED29C816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CCBEC2-4BC9-4EE4-8866-CED5AC98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1872-1602-4A70-8908-B08C67F35B83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637486-F0E6-403E-B956-33717F2C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BA3EEB-419F-44EB-8B45-E6C174AC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2BF-7AE6-4759-9607-18D45B183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2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DC032-2E11-4490-BDCA-1AD5E8ED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5BA93D-AD2F-46EC-A7CE-B9CBAADB3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07C1C-3EAF-4D32-B310-CC186332D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0BDC5E-73F8-42BD-8916-D014D3DD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1872-1602-4A70-8908-B08C67F35B83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0BAE77-C1AD-4BE2-BECE-7D53181A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38566A-53AD-4ACC-9084-7456BBF1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2BF-7AE6-4759-9607-18D45B183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FA6728-9A0D-436D-A794-2AB88D84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0329A3-A9BD-4CC7-AAF4-6932CB681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8882E-AB0C-4757-AFB7-7A5AEB54A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21872-1602-4A70-8908-B08C67F35B83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60AFD9-1B85-4DD5-A20D-9985B4178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114FD-13D9-4938-92C5-41FC4C8D3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62BF-7AE6-4759-9607-18D45B183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14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B61E56-D919-47BE-A98C-C4C11BB1F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66" y="2586523"/>
            <a:ext cx="10747268" cy="168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4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3</cp:revision>
  <dcterms:created xsi:type="dcterms:W3CDTF">2021-06-29T10:19:55Z</dcterms:created>
  <dcterms:modified xsi:type="dcterms:W3CDTF">2021-06-29T10:56:04Z</dcterms:modified>
</cp:coreProperties>
</file>