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9BAB4-5BBA-49B1-BC32-7B50B5C3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AFD8BD-94EE-416D-815A-6EFD529E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537B9-2F8F-4E52-9BA6-2B2164C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4F3CE-1C5A-4A48-95CF-D85D148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67E7D-6BA4-4AB5-8E39-0A09C06A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6C02-B378-4F3F-A417-3F98BA77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51702-12DC-4561-B0D8-284B5B48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664D2-C5F0-4C63-B741-62BE37C9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F0999-1E63-4523-9E53-4D535A79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4B216-1759-4BAB-8CE6-D3D13669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1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D3531-EABC-4A3B-8817-0FB24796F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0DF38-DE34-4844-A40A-A9CF27FDD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AD07B-F5A6-4118-B980-5AB360AC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B0DD8-B167-4A7E-BA34-7AF8714E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F5C0F-6B5C-43BA-9B35-CB26676C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D67C9-07AE-4CC7-A797-C7CD4C4E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1D0C5-B645-4004-9250-4708D9DA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1E8E9-7544-48DE-BA0F-D0B9E713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DB660-448C-466E-ADA2-ED1F3410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00BD4-7C62-431E-AB64-5BED46A0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3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4A055-22B7-4250-914F-762E9FEF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5A85C-E020-42A7-853E-E7135BAD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2A996-5BCE-4F8C-AF04-700624C1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47DA6-91F7-4D19-AC1E-A981D0FB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48D0-7C71-4BD3-90F6-AAE48C95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A6A2-54E4-47DB-B6B3-55296423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AA5AE-2C78-4594-8DDD-7AEAA8AD3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302FB-5E2E-4884-86B1-AAEA4F6A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BF695-0010-4650-8DD1-5D4A4AC8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110B3-5170-40B3-AF78-1864D44F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4B4CB-97B8-4D2E-AC29-075186B2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1FF15-0884-430B-BD73-9CAE4B90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EB0A-B187-47BA-B720-BA7026AE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3AEF3-01F9-4769-83C2-E054F97F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6701F1-8514-457A-A54F-DA648BE00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CEC5E-43A8-4047-801C-731A835B3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58BE91-B968-4937-8BB1-CB47BDA8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E1C409-928D-42E2-81E7-E26C23B1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08A48-4290-4F05-9C50-AFB2144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7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351BD-4370-46F9-891F-E888B0FC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66D3B-EEF1-42A3-81AE-249E1AAC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45E4E3-23BA-4031-9D8D-25EDFE5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D958C6-5E0D-4468-8EB2-7A3A8CC0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206B71-E3F3-4BBE-AFB7-4BBA259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595575-E5A5-435D-8D51-3A97AB2E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2BB34B-D61F-4FF4-873B-9098E92A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191DD-F252-4914-A2B2-A3FCD2DB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4CA4A-1B82-4729-92E5-13F6914D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29BAD-AE18-4B02-9D10-45B4CCD6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893E9-C9E4-4277-929E-5C2244DD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39DDD-FFC4-4E93-87E4-04155A76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76386-7811-4201-A029-5BE153B2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5ABAB-EE5F-4DD3-AEDC-102CF401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66DD44-5D18-49AF-B968-993FA6390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9CB3C5-B3B7-432B-A00B-66B0329E2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6FCBB-C48B-433E-BF97-4ACC206F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77CD-D567-43CF-A12D-8CC0950D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0D27-C58B-4C5C-876F-5C4B36C6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16A8F5-8408-425D-918D-BFC5C39B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04589-9B98-469E-B811-95E48898E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8B9E1-800C-42D1-B42A-D31849215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5A4A-3BE7-4CAF-A8E2-BC13EA9A6A72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CA451-3DCF-417A-AE09-81A066E1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66B68-035D-4631-9467-2E7CD422A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99E6-FE73-4FA4-82FB-2A07E3B8E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2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417D-5193-43C2-8460-5385F66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</a:t>
            </a:r>
            <a:r>
              <a:rPr lang="ko-KR" altLang="en-US" dirty="0"/>
              <a:t>에서 중요한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B50B9-7559-4840-A2B2-6CA338A5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</a:p>
          <a:p>
            <a:r>
              <a:rPr lang="en-US" altLang="ko-KR" dirty="0"/>
              <a:t>Hook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9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80C07A-0418-445A-A170-CEC59BED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93" y="1223961"/>
            <a:ext cx="3448050" cy="439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60B445-B47B-4584-BA8E-DD0CF26CE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57" y="1243011"/>
            <a:ext cx="3448050" cy="43719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95D7CD-A567-4F49-B971-534C86782FA3}"/>
              </a:ext>
            </a:extLst>
          </p:cNvPr>
          <p:cNvSpPr/>
          <p:nvPr/>
        </p:nvSpPr>
        <p:spPr>
          <a:xfrm>
            <a:off x="5592147" y="3188540"/>
            <a:ext cx="1007706" cy="461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41C5B-0C14-43E6-8B27-2766BB5982F8}"/>
              </a:ext>
            </a:extLst>
          </p:cNvPr>
          <p:cNvSpPr txBox="1"/>
          <p:nvPr/>
        </p:nvSpPr>
        <p:spPr>
          <a:xfrm>
            <a:off x="5592147" y="3234806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render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5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616123-96DB-4DA3-9A77-F1A63FED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0"/>
            <a:ext cx="86354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03F0C-F6F8-4049-92B8-DEFB0FE7F299}"/>
              </a:ext>
            </a:extLst>
          </p:cNvPr>
          <p:cNvSpPr txBox="1"/>
          <p:nvPr/>
        </p:nvSpPr>
        <p:spPr>
          <a:xfrm>
            <a:off x="998376" y="709127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D2Coding" panose="020B0609020101020101" pitchFamily="49" charset="-127"/>
                <a:ea typeface="D2Coding" panose="020B0609020101020101" pitchFamily="49" charset="-127"/>
              </a:rPr>
              <a:t>hook</a:t>
            </a:r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AB63F-C93B-4748-A1C1-56120746E7C7}"/>
              </a:ext>
            </a:extLst>
          </p:cNvPr>
          <p:cNvSpPr txBox="1"/>
          <p:nvPr/>
        </p:nvSpPr>
        <p:spPr>
          <a:xfrm>
            <a:off x="1256492" y="2262243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D2Coding" panose="020B0609020101020101" pitchFamily="49" charset="-127"/>
                <a:ea typeface="D2Coding" panose="020B0609020101020101" pitchFamily="49" charset="-127"/>
              </a:rPr>
              <a:t>use___( )</a:t>
            </a:r>
            <a:endParaRPr lang="ko-KR" altLang="en-US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7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C2ED6-6EC4-4A05-BC51-DF2B940D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3F294-4DAF-43F9-B696-BAFF65FC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useState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useEffect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use___()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5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6998C-ACAE-4FAA-9191-C8A7B757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useState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4F3EF-76E3-4480-B8BE-AA94C007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	</a:t>
            </a:r>
            <a:r>
              <a:rPr lang="ko-KR" altLang="en-US" dirty="0"/>
              <a:t>함수가 끝나도 사라지지 않는 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컴포넌트의 데이터 저장소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한국어로 </a:t>
            </a:r>
            <a:r>
              <a:rPr lang="en-US" altLang="ko-KR" dirty="0"/>
              <a:t>‘</a:t>
            </a:r>
            <a:r>
              <a:rPr lang="ko-KR" altLang="en-US" dirty="0"/>
              <a:t>상태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state</a:t>
            </a:r>
            <a:r>
              <a:rPr lang="ko-KR" altLang="en-US" dirty="0"/>
              <a:t>는 변한다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960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8978B4-3DAC-4BE6-92C3-4DB0B518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2" y="2262187"/>
            <a:ext cx="2266950" cy="2333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AFF91F-AA87-4044-B8BA-F0496705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088" y="2262187"/>
            <a:ext cx="2152650" cy="22288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C15DBD-6547-4137-8DE1-52AF575F3193}"/>
              </a:ext>
            </a:extLst>
          </p:cNvPr>
          <p:cNvSpPr/>
          <p:nvPr/>
        </p:nvSpPr>
        <p:spPr>
          <a:xfrm>
            <a:off x="4747726" y="2146041"/>
            <a:ext cx="2696546" cy="2344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F9CE-2BD9-4892-B677-C29910310608}"/>
              </a:ext>
            </a:extLst>
          </p:cNvPr>
          <p:cNvSpPr txBox="1"/>
          <p:nvPr/>
        </p:nvSpPr>
        <p:spPr>
          <a:xfrm>
            <a:off x="5503048" y="1499710"/>
            <a:ext cx="1185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state</a:t>
            </a:r>
            <a:endParaRPr lang="ko-KR" altLang="en-US" sz="3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32417F-726C-4EB7-A610-C59CD79C2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65" y="4244829"/>
            <a:ext cx="1622570" cy="1622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D3580-1B15-47EE-A23F-F668CBC487B7}"/>
              </a:ext>
            </a:extLst>
          </p:cNvPr>
          <p:cNvSpPr txBox="1"/>
          <p:nvPr/>
        </p:nvSpPr>
        <p:spPr>
          <a:xfrm>
            <a:off x="5577267" y="248314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count: 0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F73DE74-EC01-460E-88C0-B52330E62AF2}"/>
              </a:ext>
            </a:extLst>
          </p:cNvPr>
          <p:cNvSpPr/>
          <p:nvPr/>
        </p:nvSpPr>
        <p:spPr>
          <a:xfrm>
            <a:off x="5989736" y="3003854"/>
            <a:ext cx="212523" cy="49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A7707-8950-422E-903D-74E2C5BEF070}"/>
              </a:ext>
            </a:extLst>
          </p:cNvPr>
          <p:cNvSpPr txBox="1"/>
          <p:nvPr/>
        </p:nvSpPr>
        <p:spPr>
          <a:xfrm>
            <a:off x="5577267" y="365018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count: 1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937B2DF-7EF3-490F-9517-5778606F6CD3}"/>
              </a:ext>
            </a:extLst>
          </p:cNvPr>
          <p:cNvSpPr/>
          <p:nvPr/>
        </p:nvSpPr>
        <p:spPr>
          <a:xfrm>
            <a:off x="3347207" y="3162650"/>
            <a:ext cx="880015" cy="48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F9173A7-2523-48B3-B93B-BEE9A76FF64D}"/>
              </a:ext>
            </a:extLst>
          </p:cNvPr>
          <p:cNvSpPr/>
          <p:nvPr/>
        </p:nvSpPr>
        <p:spPr>
          <a:xfrm>
            <a:off x="8079075" y="3185231"/>
            <a:ext cx="880015" cy="487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84B1E-C046-454D-A7AB-5A7558D1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681037"/>
            <a:ext cx="8763000" cy="5495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4A9FDC-5EF8-48C3-8DF9-8CC23C00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547" y="3829575"/>
            <a:ext cx="2198571" cy="1901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693C2-BCA6-4631-B43E-2301D66BDECF}"/>
              </a:ext>
            </a:extLst>
          </p:cNvPr>
          <p:cNvSpPr/>
          <p:nvPr/>
        </p:nvSpPr>
        <p:spPr>
          <a:xfrm>
            <a:off x="4417547" y="3829575"/>
            <a:ext cx="2198571" cy="190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106C0-F399-43A6-9223-46DCEF40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 </a:t>
            </a:r>
            <a:r>
              <a:rPr lang="ko-KR" altLang="en-US" dirty="0"/>
              <a:t>의 </a:t>
            </a:r>
            <a:r>
              <a:rPr lang="en-US" altLang="ko-KR" dirty="0"/>
              <a:t>event handler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AFD1D-3763-41CE-B02A-D0A8C8DC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onclick	HTML</a:t>
            </a:r>
          </a:p>
          <a:p>
            <a:r>
              <a:rPr lang="en-US" altLang="ko-KR" dirty="0" err="1">
                <a:solidFill>
                  <a:schemeClr val="accent1"/>
                </a:solidFill>
              </a:rPr>
              <a:t>onClick</a:t>
            </a:r>
            <a:r>
              <a:rPr lang="en-US" altLang="ko-KR" dirty="0">
                <a:solidFill>
                  <a:schemeClr val="accent1"/>
                </a:solidFill>
              </a:rPr>
              <a:t>	React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“ “		HTML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{ }		React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6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6BDAC31-A0F1-45D0-8342-ADDF839C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78" y="1813801"/>
            <a:ext cx="10447023" cy="74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1694216">
            <a:extLst>
              <a:ext uri="{FF2B5EF4-FFF2-40B4-BE49-F238E27FC236}">
                <a16:creationId xmlns:a16="http://schemas.microsoft.com/office/drawing/2014/main" id="{39505490-048E-4FA3-816D-DA507C55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8" y="588851"/>
            <a:ext cx="10179605" cy="23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B8D470-4BC6-4B1A-9087-407AB6EA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12" y="3185512"/>
            <a:ext cx="7448356" cy="33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73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D2Coding</vt:lpstr>
      <vt:lpstr>맑은 고딕</vt:lpstr>
      <vt:lpstr>Arial</vt:lpstr>
      <vt:lpstr>Office 테마</vt:lpstr>
      <vt:lpstr>React 에서 중요한 기술</vt:lpstr>
      <vt:lpstr>PowerPoint 프레젠테이션</vt:lpstr>
      <vt:lpstr>PowerPoint 프레젠테이션</vt:lpstr>
      <vt:lpstr>hook</vt:lpstr>
      <vt:lpstr>useState( )</vt:lpstr>
      <vt:lpstr>PowerPoint 프레젠테이션</vt:lpstr>
      <vt:lpstr>PowerPoint 프레젠테이션</vt:lpstr>
      <vt:lpstr>React 의 event handler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7</cp:revision>
  <dcterms:created xsi:type="dcterms:W3CDTF">2021-06-30T07:29:22Z</dcterms:created>
  <dcterms:modified xsi:type="dcterms:W3CDTF">2021-06-30T10:12:53Z</dcterms:modified>
</cp:coreProperties>
</file>