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3086C-7645-4B3B-A944-6A6BC998B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2590E8-8418-4A96-96B4-9F851107F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B8200-B046-4357-8470-311D4234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1FD0D-8EA1-4A3B-80FE-0F34E0EF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C98A0-3C2D-4760-B37D-C6850681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5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24403-FE2A-470B-9F2C-D6B46818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70FC3-E966-4EEB-A33C-242CEAE33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06A9E-4922-45CC-93A1-FC34CE44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8EC68-B50D-44B3-8E65-8F7B8DCC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4346A-7759-45FD-8407-2FB500C4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5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31DD82-6553-4275-82EA-8152C9495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6E7945-B786-4A57-A243-7403457CF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39E63-EB50-4910-80C0-DA67E163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C546-5AF3-4CE7-8BA9-D42107AF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F4153-ADAD-4C4C-AA82-30E7E3EE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1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A946B-CA2A-484D-9064-9A2FA6F2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FD8D0-FF11-4AF3-8D4C-9AC1FBEB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5446E-54D5-4B70-84F8-778868B7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E03B2-4B4F-4D9C-BA2D-6C27E135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A5EEE-02A2-40E5-93FA-D9886038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4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38FA-40B7-47FE-9DE3-0465180F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567CB1-A002-4B5C-990E-CF23389A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7543E-7F1A-4B20-A2C8-EAEAE9CC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67BC8-EC3E-4CB1-AD37-C00CCEBF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9EA68-4B43-4CD0-95F6-61B96DC3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ACCB3-B37C-4053-9232-6A1D24E2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22207-36E5-4B29-BFB2-407FEC83F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5DE28-C73B-46AF-B73E-64E94FF19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86013-4635-4CF2-9D97-3D58B4C0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68956C-9ED6-4415-95CB-FA2CF9B1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DF3C23-437D-4919-AE3B-755A40FD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50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E1065-74BD-45DF-9AA6-1101D51D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F6FEF7-DB66-4F4A-A480-C6430F2A9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AEC1-F199-4162-B090-5A2F979AC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1A176F-AB83-41F5-8E69-A2B126F67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7AB57C-F439-4E7A-8103-B1C6AEF84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67FE84-5AE0-4B9F-BD90-97DAF172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14A887-6FDA-4D0B-BF2B-E142A529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9C0550-6168-4108-9CD6-BC8CF430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5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18011-5B95-4176-B811-0D2A83A5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D339E3-A4A0-4871-AAE7-53670476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EEDD44-75B0-4530-A267-D7C59D86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A322CE-3DE7-4024-9B54-7E444B30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26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D4C536-1EA3-4957-8296-C22A221D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7B320E-0969-4BB2-B0A6-091AB5B5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7FD8D3-4C7A-4C30-A16D-0C2ADB3F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3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84712-9DE6-45ED-980F-366CD2FF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50EC3-B6CC-4751-BCE9-6E78F69F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DC37A-4CA6-4096-9B4C-63F0DD1D8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3EFE2F-66F7-4C4D-8DFA-C95FB9B0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5A717B-39EC-47E1-9499-607CBFFC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87633-9F3B-4955-84B3-8B3DBD89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53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2C2DD-2267-48B0-886B-12E5F320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272691-948B-47F5-B12A-2FDD49EF2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32D4C4-B333-4492-9E6F-9E3D27041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8D2204-ADED-4DDD-A6D0-E2523732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85AD6-AF48-45DD-AA64-CECF9175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8418BE-EB95-4421-8F94-8088DD8C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598515-3A31-4C8A-96E4-39DB077A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99FD1-4551-46A5-A535-39C86BC87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5E073-2D7B-4E60-A866-EA415D066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120F3-4B9A-4317-8AC7-1AF83F276DCC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62DFE-251A-4BFB-BEAB-F1577EF2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4B15C-EA6F-446F-9ABB-DD352DBC1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6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EF29AC-F8A0-4A6D-80DB-C247D3646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/>
          </a:bodyPr>
          <a:lstStyle/>
          <a:p>
            <a:r>
              <a:rPr lang="en-US" altLang="ko-KR">
                <a:solidFill>
                  <a:srgbClr val="00B0F0"/>
                </a:solidFill>
              </a:rPr>
              <a:t>11. interface</a:t>
            </a:r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6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2E39D-7738-46B2-961A-49169495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interface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D5463-F64F-4C1B-AC1A-C73998F1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내가 만든 타입</a:t>
            </a:r>
          </a:p>
        </p:txBody>
      </p:sp>
    </p:spTree>
    <p:extLst>
      <p:ext uri="{BB962C8B-B14F-4D97-AF65-F5344CB8AC3E}">
        <p14:creationId xmlns:p14="http://schemas.microsoft.com/office/powerpoint/2010/main" val="325846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A7126D3-9730-47B1-BB8C-59B6F160D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224"/>
            <a:ext cx="12192000" cy="6241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47563A-8231-4600-97B7-F942228CE6D5}"/>
              </a:ext>
            </a:extLst>
          </p:cNvPr>
          <p:cNvSpPr txBox="1"/>
          <p:nvPr/>
        </p:nvSpPr>
        <p:spPr>
          <a:xfrm>
            <a:off x="5773838" y="810313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interface</a:t>
            </a:r>
            <a:endParaRPr lang="ko-KR" altLang="en-US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24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D14353-A572-42B3-BFF4-CC8A6F3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핵심정리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45260-E287-4A48-952A-ABBA5B182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altLang="ko-KR" sz="2700"/>
              <a:t>interface</a:t>
            </a:r>
            <a:r>
              <a:rPr lang="ko-KR" altLang="en-US" sz="2700"/>
              <a:t>는 </a:t>
            </a:r>
            <a:r>
              <a:rPr lang="en-US" altLang="ko-KR" sz="2700"/>
              <a:t>JavaScript</a:t>
            </a:r>
            <a:r>
              <a:rPr lang="ko-KR" altLang="en-US" sz="2700"/>
              <a:t>엔 없고</a:t>
            </a:r>
            <a:r>
              <a:rPr lang="en-US" altLang="ko-KR" sz="2700"/>
              <a:t>, TypeScript </a:t>
            </a:r>
            <a:r>
              <a:rPr lang="ko-KR" altLang="en-US" sz="2700"/>
              <a:t>에만 있는 개념이다</a:t>
            </a:r>
          </a:p>
          <a:p>
            <a:r>
              <a:rPr lang="en-US" altLang="ko-KR" sz="2700"/>
              <a:t>interface</a:t>
            </a:r>
            <a:r>
              <a:rPr lang="ko-KR" altLang="en-US" sz="2700"/>
              <a:t>는 개발자가 직접 만든 타입이다</a:t>
            </a:r>
          </a:p>
          <a:p>
            <a:r>
              <a:rPr lang="ko-KR" altLang="en-US" sz="2700"/>
              <a:t>함수의 파라미터로 객체나 객체 안의 함수 프로퍼티가 들어갈 경우</a:t>
            </a:r>
            <a:r>
              <a:rPr lang="en-US" altLang="ko-KR" sz="2700"/>
              <a:t>, </a:t>
            </a:r>
            <a:r>
              <a:rPr lang="ko-KR" altLang="en-US" sz="2700"/>
              <a:t>반드시 </a:t>
            </a:r>
            <a:r>
              <a:rPr lang="en-US" altLang="ko-KR" sz="2700"/>
              <a:t>interface</a:t>
            </a:r>
            <a:r>
              <a:rPr lang="ko-KR" altLang="en-US" sz="2700"/>
              <a:t>로 정의해야한다</a:t>
            </a:r>
          </a:p>
        </p:txBody>
      </p:sp>
    </p:spTree>
    <p:extLst>
      <p:ext uri="{BB962C8B-B14F-4D97-AF65-F5344CB8AC3E}">
        <p14:creationId xmlns:p14="http://schemas.microsoft.com/office/powerpoint/2010/main" val="66805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39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11. interface</vt:lpstr>
      <vt:lpstr>interface</vt:lpstr>
      <vt:lpstr>PowerPoint 프레젠테이션</vt:lpstr>
      <vt:lpstr>핵심정리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자료형, 백틱, 비교연산자</dc:title>
  <dc:creator>이자룡</dc:creator>
  <cp:lastModifiedBy>이자룡</cp:lastModifiedBy>
  <cp:revision>62</cp:revision>
  <dcterms:created xsi:type="dcterms:W3CDTF">2021-06-03T07:09:34Z</dcterms:created>
  <dcterms:modified xsi:type="dcterms:W3CDTF">2021-06-12T07:39:36Z</dcterms:modified>
</cp:coreProperties>
</file>