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30F5-7A38-4B36-BC70-92CC27BB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F09BF-9F31-4BE6-93DB-1B464D80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ED2E7-253E-4ED4-A8FB-7A126F8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02473-210A-4462-B36B-9A27784B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9CC2B-DAC8-4E1A-AF28-A9342BD1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D4CEC-7D41-492B-BDAD-9608ED0D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9FD-F824-43EF-8405-614D2FB9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89935-F10C-4614-A76C-6F4F8F5A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4C982-DB18-47DB-ACDB-EEB9A83B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68E59-BFC2-4DC5-BE7D-A798ABE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B6B5C-F9B3-48C0-AA0A-08ED13A77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79AE9-0F14-4C6E-A95F-4ABAF66D0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50D9B-8E26-4C79-A65A-D989DC7D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4B7C9-12E7-4E01-B9F8-7C72A40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228CC-D3CD-4F90-9AEA-D3822B7C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4ABF6-895C-4F4C-BD20-C01B07E7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F8998-A947-4F30-A09E-990D422F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855D9-D38C-44EB-9CB9-441E807A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2D952-28D9-4A01-8F63-32D9A1B9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27DED-51CF-4ACF-87F6-C4877B33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CF72-98EF-4D5B-8B16-3D18C20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CB88-B8E8-4BDB-8F25-D905A622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87EDB-069B-4D3C-B6A4-682FD66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E736-0B67-442C-9AA7-95278BD3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1602A-8E34-4FE3-B79E-DFC9DBED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8CE1-A4B3-44EB-A79E-E0D02093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A31C5-A89F-4CE5-8F70-FC9F444F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B7AAB-787D-4463-8AB7-36966E3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B23D-2EDF-449C-93CD-DC164B1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810BA-19CF-42FF-970D-BE67DC2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9051D-A4EC-4AD0-8600-191680C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0FD6-EB12-4679-8881-19BFBD26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EB835-A16E-4BB1-B12A-37771B6D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85F02-4C1C-484E-94A9-FA33D3107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BC8CE7-AF51-4A8C-B09D-D6AD2ECBD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E189B-72B2-4F5F-900C-BE790F9F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3D46E5-C297-46CD-888A-6197A94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C3E83-B294-41F2-A5E4-C297009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409C12-3DC5-49E9-B915-0C82F37C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7A21-C2C5-4EED-87FA-4EC9243A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1F7A8-9485-46FB-9431-741A8815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F3E4C-91CE-402F-8E5E-708F088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1ACC8-9E2A-426D-8EEA-BBC7ACDA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3BE3C-86A9-4DCC-80F2-157521A5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30356-088A-4D25-BC0D-93A20AAA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EAC7C-4E1D-48CB-A772-BB407F54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B7B4D-1F66-4B87-8099-57F42491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D5597-3BB2-4BB9-885C-41DAD9F9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29768-6FEA-438C-9FCF-2ECB31075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1540C-BF3D-4C85-9FF3-5DACCD8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2942E-680A-4BCD-B6B7-280D95F6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162BF-93E3-4796-ACB0-22B668D1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A3450-00B4-4438-87BC-8D9E73DE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3410B-389F-4765-8E23-31057F7D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EC1AD-F8D8-48D1-9A23-032D230A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09E82-61A6-467A-9022-8961078A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B82B-462E-46C0-9DEF-12CCB24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C80E1-5C0B-4225-9801-8697F95D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6CA28-E6AA-4F30-A921-3152B5FA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B4113-C699-42F0-9E31-D03BF477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ED019-59C9-45CD-AAC2-DB2A1A7DB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E025-AF93-4CA3-938E-5E69C7BDFF4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6D43-E39E-4D73-9844-2E09EF902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DDF06-D08F-4633-95FE-3715744A7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311B-3567-4B3D-B387-4A687186B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D07074-9958-41E8-A241-3C141D32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67" y="643466"/>
            <a:ext cx="776455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6ECD7-52B3-41FA-A441-9033D9F9FC17}"/>
              </a:ext>
            </a:extLst>
          </p:cNvPr>
          <p:cNvSpPr txBox="1"/>
          <p:nvPr/>
        </p:nvSpPr>
        <p:spPr>
          <a:xfrm>
            <a:off x="8397551" y="1343607"/>
            <a:ext cx="3225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/>
              <a:t>many</a:t>
            </a:r>
            <a:endParaRPr lang="ko-KR" altLang="en-US" sz="9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F3B94-43EB-47C7-B3A2-93E135A44A3D}"/>
              </a:ext>
            </a:extLst>
          </p:cNvPr>
          <p:cNvSpPr txBox="1"/>
          <p:nvPr/>
        </p:nvSpPr>
        <p:spPr>
          <a:xfrm>
            <a:off x="8397550" y="3779070"/>
            <a:ext cx="2292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/>
              <a:t>one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49459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13B6B-1666-4804-8AB3-34579993E2CE}"/>
              </a:ext>
            </a:extLst>
          </p:cNvPr>
          <p:cNvSpPr txBox="1"/>
          <p:nvPr/>
        </p:nvSpPr>
        <p:spPr>
          <a:xfrm>
            <a:off x="1661311" y="3671740"/>
            <a:ext cx="369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one</a:t>
            </a:r>
            <a:endParaRPr lang="ko-KR" alt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9F86E-9713-4263-ACFC-8C1519DFBFAF}"/>
              </a:ext>
            </a:extLst>
          </p:cNvPr>
          <p:cNvSpPr txBox="1"/>
          <p:nvPr/>
        </p:nvSpPr>
        <p:spPr>
          <a:xfrm>
            <a:off x="1120116" y="5275450"/>
            <a:ext cx="474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many to many</a:t>
            </a:r>
            <a:endParaRPr lang="ko-KR" alt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0F8DA-9B86-4870-AC31-BD2B7191BB52}"/>
              </a:ext>
            </a:extLst>
          </p:cNvPr>
          <p:cNvSpPr txBox="1"/>
          <p:nvPr/>
        </p:nvSpPr>
        <p:spPr>
          <a:xfrm>
            <a:off x="1661311" y="2068030"/>
            <a:ext cx="4218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many</a:t>
            </a:r>
            <a:endParaRPr lang="ko-KR" altLang="en-US" sz="5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4C3BC-6B1F-4B7C-A7AD-01DD5412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12" y="2068030"/>
            <a:ext cx="4933950" cy="43529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FA0A8E-8DD5-4E83-8CFE-3B04822DA592}"/>
              </a:ext>
            </a:extLst>
          </p:cNvPr>
          <p:cNvSpPr/>
          <p:nvPr/>
        </p:nvSpPr>
        <p:spPr>
          <a:xfrm>
            <a:off x="9722949" y="2158967"/>
            <a:ext cx="1045028" cy="104502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FD379-1F28-44EB-ADAD-677EF5E9563A}"/>
              </a:ext>
            </a:extLst>
          </p:cNvPr>
          <p:cNvSpPr txBox="1"/>
          <p:nvPr/>
        </p:nvSpPr>
        <p:spPr>
          <a:xfrm>
            <a:off x="360727" y="243281"/>
            <a:ext cx="10782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/>
              <a:t>Foreign Key</a:t>
            </a:r>
            <a:r>
              <a:rPr lang="ko-KR" altLang="en-US" sz="6600"/>
              <a:t>를 어디에 둘까</a:t>
            </a:r>
            <a:r>
              <a:rPr lang="en-US" altLang="ko-KR" sz="6600"/>
              <a:t>?</a:t>
            </a:r>
            <a:endParaRPr lang="ko-KR" altLang="en-US" sz="6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48A81F-3297-4404-97B2-A564F5DA676F}"/>
              </a:ext>
            </a:extLst>
          </p:cNvPr>
          <p:cNvSpPr/>
          <p:nvPr/>
        </p:nvSpPr>
        <p:spPr>
          <a:xfrm>
            <a:off x="7952763" y="5184396"/>
            <a:ext cx="1359017" cy="101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8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0663A-01A6-4FAD-81D0-4CCEC40FE79C}"/>
              </a:ext>
            </a:extLst>
          </p:cNvPr>
          <p:cNvSpPr txBox="1"/>
          <p:nvPr/>
        </p:nvSpPr>
        <p:spPr>
          <a:xfrm>
            <a:off x="1228725" y="951723"/>
            <a:ext cx="666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주문배송 시스템을 설계한다고 가정하자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9CD0A-ECD0-441C-B8FB-CF05D895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171700"/>
            <a:ext cx="9734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E6F77-A9D3-4A53-A71B-5D68CACD091B}"/>
              </a:ext>
            </a:extLst>
          </p:cNvPr>
          <p:cNvSpPr txBox="1"/>
          <p:nvPr/>
        </p:nvSpPr>
        <p:spPr>
          <a:xfrm>
            <a:off x="361800" y="5142802"/>
            <a:ext cx="5796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customer </a:t>
            </a:r>
            <a:r>
              <a:rPr lang="ko-KR" altLang="en-US" sz="2800"/>
              <a:t>쪽에 </a:t>
            </a:r>
            <a:r>
              <a:rPr lang="en-US" altLang="ko-KR" sz="2800"/>
              <a:t>FK</a:t>
            </a:r>
            <a:r>
              <a:rPr lang="ko-KR" altLang="en-US" sz="2800"/>
              <a:t>를 둘 경우</a:t>
            </a:r>
            <a:r>
              <a:rPr lang="en-US" altLang="ko-KR" sz="2800"/>
              <a:t>, </a:t>
            </a:r>
          </a:p>
          <a:p>
            <a:r>
              <a:rPr lang="ko-KR" altLang="en-US" sz="2800">
                <a:solidFill>
                  <a:srgbClr val="FF0000"/>
                </a:solidFill>
              </a:rPr>
              <a:t>언제 샀는지도 모르고</a:t>
            </a:r>
            <a:r>
              <a:rPr lang="en-US" altLang="ko-KR" sz="2800">
                <a:solidFill>
                  <a:srgbClr val="FF0000"/>
                </a:solidFill>
              </a:rPr>
              <a:t>, </a:t>
            </a:r>
            <a:r>
              <a:rPr lang="ko-KR" altLang="en-US" sz="2800">
                <a:solidFill>
                  <a:srgbClr val="FF0000"/>
                </a:solidFill>
              </a:rPr>
              <a:t>중복도 발생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en-US" altLang="ko-KR" sz="2800">
                <a:solidFill>
                  <a:srgbClr val="FFC000"/>
                </a:solidFill>
              </a:rPr>
              <a:t>null</a:t>
            </a:r>
            <a:r>
              <a:rPr lang="ko-KR" altLang="en-US" sz="2800">
                <a:solidFill>
                  <a:srgbClr val="FFC000"/>
                </a:solidFill>
              </a:rPr>
              <a:t>값도 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0DF86E-E9D1-4CB2-ACBB-FF2C4B32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7" y="348732"/>
            <a:ext cx="75247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E6F77-A9D3-4A53-A71B-5D68CACD091B}"/>
              </a:ext>
            </a:extLst>
          </p:cNvPr>
          <p:cNvSpPr txBox="1"/>
          <p:nvPr/>
        </p:nvSpPr>
        <p:spPr>
          <a:xfrm>
            <a:off x="156526" y="5611396"/>
            <a:ext cx="1176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product </a:t>
            </a:r>
            <a:r>
              <a:rPr lang="ko-KR" altLang="en-US" sz="3200"/>
              <a:t>쪽에 </a:t>
            </a:r>
            <a:r>
              <a:rPr lang="en-US" altLang="ko-KR" sz="3200"/>
              <a:t>FK</a:t>
            </a:r>
            <a:r>
              <a:rPr lang="ko-KR" altLang="en-US" sz="3200"/>
              <a:t>를 둘 경우</a:t>
            </a:r>
            <a:r>
              <a:rPr lang="en-US" altLang="ko-KR" sz="3200"/>
              <a:t>, </a:t>
            </a:r>
            <a:r>
              <a:rPr lang="ko-KR" altLang="en-US" sz="3200">
                <a:solidFill>
                  <a:srgbClr val="FF0000"/>
                </a:solidFill>
              </a:rPr>
              <a:t>언제 샀는지도 모르고</a:t>
            </a:r>
            <a:r>
              <a:rPr lang="en-US" altLang="ko-KR" sz="3200">
                <a:solidFill>
                  <a:srgbClr val="FF0000"/>
                </a:solidFill>
              </a:rPr>
              <a:t>, </a:t>
            </a:r>
            <a:r>
              <a:rPr lang="ko-KR" altLang="en-US" sz="3200">
                <a:solidFill>
                  <a:srgbClr val="FF0000"/>
                </a:solidFill>
              </a:rPr>
              <a:t>중복도 발생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3B8588-BD55-4F8F-9CB7-390078A5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8" y="272822"/>
            <a:ext cx="6991350" cy="5267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26BBC5-52A4-418B-85AA-25CE35FF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3955973"/>
            <a:ext cx="582482" cy="175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12D087-8A30-4ED3-830C-2B26149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4153973"/>
            <a:ext cx="582482" cy="175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D9A6AB-ADE2-456E-9DBB-7B849D4D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4351973"/>
            <a:ext cx="582482" cy="175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5791E4-1BE4-4C53-ABD9-2513C9DF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4572614"/>
            <a:ext cx="582482" cy="1754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5BF126-FE24-4986-A44D-4FD4F344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4793255"/>
            <a:ext cx="582482" cy="1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13B6B-1666-4804-8AB3-34579993E2CE}"/>
              </a:ext>
            </a:extLst>
          </p:cNvPr>
          <p:cNvSpPr txBox="1"/>
          <p:nvPr/>
        </p:nvSpPr>
        <p:spPr>
          <a:xfrm>
            <a:off x="1661311" y="3671740"/>
            <a:ext cx="369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one</a:t>
            </a:r>
            <a:endParaRPr lang="ko-KR" alt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9F86E-9713-4263-ACFC-8C1519DFBFAF}"/>
              </a:ext>
            </a:extLst>
          </p:cNvPr>
          <p:cNvSpPr txBox="1"/>
          <p:nvPr/>
        </p:nvSpPr>
        <p:spPr>
          <a:xfrm>
            <a:off x="1120116" y="5275450"/>
            <a:ext cx="474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many to many</a:t>
            </a:r>
            <a:endParaRPr lang="ko-KR" alt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0F8DA-9B86-4870-AC31-BD2B7191BB52}"/>
              </a:ext>
            </a:extLst>
          </p:cNvPr>
          <p:cNvSpPr txBox="1"/>
          <p:nvPr/>
        </p:nvSpPr>
        <p:spPr>
          <a:xfrm>
            <a:off x="1661311" y="2068030"/>
            <a:ext cx="4218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many</a:t>
            </a:r>
            <a:endParaRPr lang="ko-KR" altLang="en-US" sz="5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4C3BC-6B1F-4B7C-A7AD-01DD5412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12" y="2068030"/>
            <a:ext cx="4933950" cy="43529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FA0A8E-8DD5-4E83-8CFE-3B04822DA592}"/>
              </a:ext>
            </a:extLst>
          </p:cNvPr>
          <p:cNvSpPr/>
          <p:nvPr/>
        </p:nvSpPr>
        <p:spPr>
          <a:xfrm>
            <a:off x="9722949" y="2158967"/>
            <a:ext cx="1045028" cy="104502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FD379-1F28-44EB-ADAD-677EF5E9563A}"/>
              </a:ext>
            </a:extLst>
          </p:cNvPr>
          <p:cNvSpPr txBox="1"/>
          <p:nvPr/>
        </p:nvSpPr>
        <p:spPr>
          <a:xfrm>
            <a:off x="360727" y="243281"/>
            <a:ext cx="10782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/>
              <a:t>Foreign Key</a:t>
            </a:r>
            <a:r>
              <a:rPr lang="ko-KR" altLang="en-US" sz="6600"/>
              <a:t>를 어디에 둘까</a:t>
            </a:r>
            <a:r>
              <a:rPr lang="en-US" altLang="ko-KR" sz="6600"/>
              <a:t>?</a:t>
            </a:r>
            <a:endParaRPr lang="ko-KR" altLang="en-US" sz="6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48A81F-3297-4404-97B2-A564F5DA676F}"/>
              </a:ext>
            </a:extLst>
          </p:cNvPr>
          <p:cNvSpPr/>
          <p:nvPr/>
        </p:nvSpPr>
        <p:spPr>
          <a:xfrm>
            <a:off x="7952763" y="5184396"/>
            <a:ext cx="1359017" cy="101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0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D144CE-DF5E-4B66-8A46-709C6DD3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337"/>
            <a:ext cx="12192000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7E7EF-1DB9-49E5-93A8-DB8C9B58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43582"/>
            <a:ext cx="5294716" cy="21708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EE669A5-DCB2-4E9D-A09E-793C84D7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05220"/>
            <a:ext cx="5294715" cy="44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B98E8-D736-418C-B896-3265DBA7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76675"/>
            <a:ext cx="5294716" cy="210464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EE669A5-DCB2-4E9D-A09E-793C84D7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05220"/>
            <a:ext cx="5294715" cy="44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13B6B-1666-4804-8AB3-34579993E2CE}"/>
              </a:ext>
            </a:extLst>
          </p:cNvPr>
          <p:cNvSpPr txBox="1"/>
          <p:nvPr/>
        </p:nvSpPr>
        <p:spPr>
          <a:xfrm>
            <a:off x="1661311" y="3671740"/>
            <a:ext cx="369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one</a:t>
            </a:r>
            <a:endParaRPr lang="ko-KR" alt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9F86E-9713-4263-ACFC-8C1519DFBFAF}"/>
              </a:ext>
            </a:extLst>
          </p:cNvPr>
          <p:cNvSpPr txBox="1"/>
          <p:nvPr/>
        </p:nvSpPr>
        <p:spPr>
          <a:xfrm>
            <a:off x="1120116" y="5275450"/>
            <a:ext cx="474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many to many</a:t>
            </a:r>
            <a:endParaRPr lang="ko-KR" alt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0F8DA-9B86-4870-AC31-BD2B7191BB52}"/>
              </a:ext>
            </a:extLst>
          </p:cNvPr>
          <p:cNvSpPr txBox="1"/>
          <p:nvPr/>
        </p:nvSpPr>
        <p:spPr>
          <a:xfrm>
            <a:off x="1661311" y="2068030"/>
            <a:ext cx="4218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many</a:t>
            </a:r>
            <a:endParaRPr lang="ko-KR" altLang="en-US" sz="5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4C3BC-6B1F-4B7C-A7AD-01DD5412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12" y="2068030"/>
            <a:ext cx="4933950" cy="43529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FA0A8E-8DD5-4E83-8CFE-3B04822DA592}"/>
              </a:ext>
            </a:extLst>
          </p:cNvPr>
          <p:cNvSpPr/>
          <p:nvPr/>
        </p:nvSpPr>
        <p:spPr>
          <a:xfrm>
            <a:off x="9722949" y="2158967"/>
            <a:ext cx="1045028" cy="104502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FD379-1F28-44EB-ADAD-677EF5E9563A}"/>
              </a:ext>
            </a:extLst>
          </p:cNvPr>
          <p:cNvSpPr txBox="1"/>
          <p:nvPr/>
        </p:nvSpPr>
        <p:spPr>
          <a:xfrm>
            <a:off x="360727" y="243281"/>
            <a:ext cx="10782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/>
              <a:t>Foreign Key</a:t>
            </a:r>
            <a:r>
              <a:rPr lang="ko-KR" altLang="en-US" sz="6600"/>
              <a:t>를 어디에 둘까</a:t>
            </a:r>
            <a:r>
              <a:rPr lang="en-US" altLang="ko-KR" sz="6600"/>
              <a:t>?</a:t>
            </a:r>
            <a:endParaRPr lang="ko-KR" altLang="en-US" sz="6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48A81F-3297-4404-97B2-A564F5DA676F}"/>
              </a:ext>
            </a:extLst>
          </p:cNvPr>
          <p:cNvSpPr/>
          <p:nvPr/>
        </p:nvSpPr>
        <p:spPr>
          <a:xfrm>
            <a:off x="7952763" y="5184396"/>
            <a:ext cx="1359017" cy="101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9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554218-C554-466F-AB5C-EAF0466E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4" y="645821"/>
            <a:ext cx="8886825" cy="2428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0FD22-F400-4C5C-A47F-0E519B9FDD0B}"/>
              </a:ext>
            </a:extLst>
          </p:cNvPr>
          <p:cNvSpPr txBox="1"/>
          <p:nvPr/>
        </p:nvSpPr>
        <p:spPr>
          <a:xfrm>
            <a:off x="2474010" y="4640055"/>
            <a:ext cx="910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one</a:t>
            </a:r>
            <a:r>
              <a:rPr lang="ko-KR" altLang="en-US" sz="3200"/>
              <a:t> </a:t>
            </a:r>
            <a:r>
              <a:rPr lang="en-US" altLang="ko-KR" sz="3200"/>
              <a:t>to</a:t>
            </a:r>
            <a:r>
              <a:rPr lang="ko-KR" altLang="en-US" sz="3200"/>
              <a:t> </a:t>
            </a:r>
            <a:r>
              <a:rPr lang="en-US" altLang="ko-KR" sz="3200"/>
              <a:t>many</a:t>
            </a:r>
            <a:r>
              <a:rPr lang="ko-KR" altLang="en-US" sz="3200"/>
              <a:t>에서 </a:t>
            </a:r>
            <a:r>
              <a:rPr lang="en-US" altLang="ko-KR" sz="3200"/>
              <a:t>one </a:t>
            </a:r>
            <a:r>
              <a:rPr lang="ko-KR" altLang="en-US" sz="3200"/>
              <a:t>쪽에 </a:t>
            </a:r>
            <a:r>
              <a:rPr lang="en-US" altLang="ko-KR" sz="3200"/>
              <a:t>FK </a:t>
            </a:r>
            <a:r>
              <a:rPr lang="ko-KR" altLang="en-US" sz="3200"/>
              <a:t>둘 경우 </a:t>
            </a:r>
            <a:r>
              <a:rPr lang="ko-KR" altLang="en-US" sz="3200">
                <a:solidFill>
                  <a:srgbClr val="FF0000"/>
                </a:solidFill>
              </a:rPr>
              <a:t>중복발생</a:t>
            </a:r>
          </a:p>
        </p:txBody>
      </p:sp>
    </p:spTree>
    <p:extLst>
      <p:ext uri="{BB962C8B-B14F-4D97-AF65-F5344CB8AC3E}">
        <p14:creationId xmlns:p14="http://schemas.microsoft.com/office/powerpoint/2010/main" val="323096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A154B8-593C-4D01-9B8A-238B1E6A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3" y="3961428"/>
            <a:ext cx="9144000" cy="1771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C7D29E-0992-4963-95AB-367E23EE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53" y="1166910"/>
            <a:ext cx="8610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13B6B-1666-4804-8AB3-34579993E2CE}"/>
              </a:ext>
            </a:extLst>
          </p:cNvPr>
          <p:cNvSpPr txBox="1"/>
          <p:nvPr/>
        </p:nvSpPr>
        <p:spPr>
          <a:xfrm>
            <a:off x="1661311" y="3671740"/>
            <a:ext cx="369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one</a:t>
            </a:r>
            <a:endParaRPr lang="ko-KR" alt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9F86E-9713-4263-ACFC-8C1519DFBFAF}"/>
              </a:ext>
            </a:extLst>
          </p:cNvPr>
          <p:cNvSpPr txBox="1"/>
          <p:nvPr/>
        </p:nvSpPr>
        <p:spPr>
          <a:xfrm>
            <a:off x="1120116" y="5275450"/>
            <a:ext cx="4744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many to many</a:t>
            </a:r>
            <a:endParaRPr lang="ko-KR" alt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0F8DA-9B86-4870-AC31-BD2B7191BB52}"/>
              </a:ext>
            </a:extLst>
          </p:cNvPr>
          <p:cNvSpPr txBox="1"/>
          <p:nvPr/>
        </p:nvSpPr>
        <p:spPr>
          <a:xfrm>
            <a:off x="1661311" y="2068030"/>
            <a:ext cx="4218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one</a:t>
            </a:r>
            <a:r>
              <a:rPr lang="ko-KR" altLang="en-US" sz="5400"/>
              <a:t> </a:t>
            </a:r>
            <a:r>
              <a:rPr lang="en-US" altLang="ko-KR" sz="5400"/>
              <a:t>to</a:t>
            </a:r>
            <a:r>
              <a:rPr lang="ko-KR" altLang="en-US" sz="5400"/>
              <a:t> </a:t>
            </a:r>
            <a:r>
              <a:rPr lang="en-US" altLang="ko-KR" sz="5400"/>
              <a:t>many</a:t>
            </a:r>
            <a:endParaRPr lang="ko-KR" altLang="en-US" sz="5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04C3BC-6B1F-4B7C-A7AD-01DD5412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12" y="2068030"/>
            <a:ext cx="4933950" cy="43529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FA0A8E-8DD5-4E83-8CFE-3B04822DA592}"/>
              </a:ext>
            </a:extLst>
          </p:cNvPr>
          <p:cNvSpPr/>
          <p:nvPr/>
        </p:nvSpPr>
        <p:spPr>
          <a:xfrm>
            <a:off x="9722949" y="2158967"/>
            <a:ext cx="1045028" cy="104502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FD379-1F28-44EB-ADAD-677EF5E9563A}"/>
              </a:ext>
            </a:extLst>
          </p:cNvPr>
          <p:cNvSpPr txBox="1"/>
          <p:nvPr/>
        </p:nvSpPr>
        <p:spPr>
          <a:xfrm>
            <a:off x="360727" y="243281"/>
            <a:ext cx="10782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/>
              <a:t>Foreign Key</a:t>
            </a:r>
            <a:r>
              <a:rPr lang="ko-KR" altLang="en-US" sz="6600"/>
              <a:t>를 어디에 둘까</a:t>
            </a:r>
            <a:r>
              <a:rPr lang="en-US" altLang="ko-KR" sz="6600"/>
              <a:t>?</a:t>
            </a:r>
            <a:endParaRPr lang="ko-KR" altLang="en-US" sz="6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48A81F-3297-4404-97B2-A564F5DA676F}"/>
              </a:ext>
            </a:extLst>
          </p:cNvPr>
          <p:cNvSpPr/>
          <p:nvPr/>
        </p:nvSpPr>
        <p:spPr>
          <a:xfrm>
            <a:off x="7952763" y="5184396"/>
            <a:ext cx="1359017" cy="101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C30F49-F678-46EB-8A8A-154E38B5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44" y="586274"/>
            <a:ext cx="8029575" cy="42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D3C98-D1AB-43B9-B097-97F8E5380C6A}"/>
              </a:ext>
            </a:extLst>
          </p:cNvPr>
          <p:cNvSpPr txBox="1"/>
          <p:nvPr/>
        </p:nvSpPr>
        <p:spPr>
          <a:xfrm>
            <a:off x="1615594" y="5433157"/>
            <a:ext cx="940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one</a:t>
            </a:r>
            <a:r>
              <a:rPr lang="ko-KR" altLang="en-US" sz="3200"/>
              <a:t> </a:t>
            </a:r>
            <a:r>
              <a:rPr lang="en-US" altLang="ko-KR" sz="3200"/>
              <a:t>to</a:t>
            </a:r>
            <a:r>
              <a:rPr lang="ko-KR" altLang="en-US" sz="3200"/>
              <a:t> </a:t>
            </a:r>
            <a:r>
              <a:rPr lang="en-US" altLang="ko-KR" sz="3200"/>
              <a:t>one</a:t>
            </a:r>
            <a:r>
              <a:rPr lang="ko-KR" altLang="en-US" sz="3200"/>
              <a:t>에서 종속판단을 잘못할 경우 </a:t>
            </a:r>
            <a:r>
              <a:rPr lang="en-US" altLang="ko-KR" sz="3200">
                <a:solidFill>
                  <a:srgbClr val="FF0000"/>
                </a:solidFill>
              </a:rPr>
              <a:t>null</a:t>
            </a:r>
            <a:r>
              <a:rPr lang="ko-KR" altLang="en-US" sz="3200">
                <a:solidFill>
                  <a:srgbClr val="FF0000"/>
                </a:solidFill>
              </a:rPr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21647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38E1-6F97-4F05-B240-A1606EDC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73" y="1184794"/>
            <a:ext cx="6629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114</Words>
  <Application>Microsoft Office PowerPoint</Application>
  <PresentationFormat>와이드스크린</PresentationFormat>
  <Paragraphs>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12</cp:revision>
  <dcterms:created xsi:type="dcterms:W3CDTF">2021-07-13T06:29:38Z</dcterms:created>
  <dcterms:modified xsi:type="dcterms:W3CDTF">2021-07-13T11:13:55Z</dcterms:modified>
</cp:coreProperties>
</file>