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81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F110-27AA-496A-BECC-25B141C0D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6E70C6-5ECA-4CE9-9464-CD140252E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36D88-BD50-47B7-A630-72F7EAC2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E6AC1-1563-4C45-88B9-4EED3A6B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F1F7B-291D-4050-98C7-18D869B7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6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03674-15FC-4400-AF75-B1BA87E5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436236-0DDD-4145-9BF9-D9C4C5B21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FABA1-2E3E-4518-8C2D-A440B13F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A69C3-E755-437A-97C4-3E8978E7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CD79-AB54-4BE6-84E8-181891E8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F3E2AD-3DD0-4904-A3C2-B82E16DCD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8EC76-9830-4107-AEC0-49202ACFC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A83E1-7168-4CC2-BA5E-B135F491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64E46-1812-490C-ACE7-02A91E89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2B609-EE1C-45BA-B3B8-D96885C0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60A8-4760-4907-8BCE-F094B289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05E3E-6DA5-47B6-B2B4-4E8A2A69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B70AA-F2E3-4BFE-80B7-4C03F60E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3434E-6012-4C2E-AFD9-34FDFF20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7D827-6FC3-4FE0-A62A-20BD0A69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8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8E498-2794-4CD8-A8F1-9C75AFC1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D76DE-C040-4E88-8C43-8DDCC50C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1F6C1-D652-4690-B9F8-961AA62C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95126-D8DC-42E2-9FB2-4B94FED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558D-7055-4388-BC8F-A4CE8CE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8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CC18-47CD-4759-9382-B9786455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7604C-5068-4490-A185-954C433EE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DDB3C-3250-4AEE-A185-2BC60763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552F4A-C774-46A9-A63E-6676C045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3CB01-CB2A-4FEA-9414-F7915091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F35B6-F8AC-40A2-8B3C-24BF817D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3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38767-D3B9-40A1-9D9C-83E6FB09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BF42F-9828-4825-861C-48B7A3F0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AB5AF-5B2B-430A-9A3A-2570FB97C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B28D3-A73D-4D5E-82B9-C850F1C4B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BE8801-8ACB-441A-B260-CD976BC68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073E19-8217-4CCE-A681-26C62FFF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2AEA27-E318-49EF-B9E6-2CC1F512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3F01A8-4B48-40B1-B7B9-966ED856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543B2-8AE8-46E5-8C56-F7B0B5C1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8647C-ED22-4F03-8F7D-621E5EAA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01A5B2-947B-47A2-A24F-76617BE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D7ECA1-9E50-4CF9-8A67-B2D608F3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2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8586B-B228-4CED-BAEB-A563C306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3F2A68-F362-4D60-8722-35122B2E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05812-392B-410D-B6A4-30113843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8F497-54EC-4871-978F-48E919FB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71418-A2CC-4A53-BFA3-9F1A5563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EBE42-FDC8-46DF-9E4F-A580AC19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C4546-2C10-4EEF-92A0-B192F65B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4D7AF-9E11-48B4-A5B7-E4AA5CB1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2674F-08F6-4D64-8EC9-37CFCBD5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3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9527B-AC48-48FD-975E-4D90D7E0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959555-FB53-448E-AFD4-B5446459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9A6FBD-BD88-4DF0-82A5-DC550C55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CFA4C-91FA-4FE7-A0F6-457594AC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41FEE-3FBA-4509-9AF2-D17A2E46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B22C8-8229-466D-A02A-0CB22B3B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D777BC-62A9-49DF-8892-1A5E2D53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6B195-0BC8-4AA3-B2F0-488BF427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0C719-BC27-4E12-A641-B1C795EFD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FEF5-90E1-4C14-857F-5038FAE88F5E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F877B-D060-4412-A643-48B44C997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1750C-5035-4617-9318-17B97FB52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E3E8-8BA6-4E82-B3B3-137D6B7CF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85CAC1-3C67-41DC-8583-4245C265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793"/>
            <a:ext cx="12192000" cy="17404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68C796-BD07-4678-AA75-56C7C40BBA58}"/>
              </a:ext>
            </a:extLst>
          </p:cNvPr>
          <p:cNvSpPr/>
          <p:nvPr/>
        </p:nvSpPr>
        <p:spPr>
          <a:xfrm>
            <a:off x="7707086" y="2558793"/>
            <a:ext cx="270587" cy="55763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DEF59-98CF-41FA-B30D-16A7B6115B63}"/>
              </a:ext>
            </a:extLst>
          </p:cNvPr>
          <p:cNvSpPr txBox="1"/>
          <p:nvPr/>
        </p:nvSpPr>
        <p:spPr>
          <a:xfrm>
            <a:off x="7623197" y="218946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4472C4"/>
                </a:solidFill>
              </a:rPr>
              <a:t>count</a:t>
            </a:r>
            <a:r>
              <a:rPr lang="ko-KR" altLang="en-US">
                <a:solidFill>
                  <a:srgbClr val="4472C4"/>
                </a:solidFill>
              </a:rPr>
              <a:t>의 초깃값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84223-199E-4285-B2F3-F582DC2F71B6}"/>
              </a:ext>
            </a:extLst>
          </p:cNvPr>
          <p:cNvSpPr/>
          <p:nvPr/>
        </p:nvSpPr>
        <p:spPr>
          <a:xfrm>
            <a:off x="1568742" y="2634143"/>
            <a:ext cx="1132514" cy="394283"/>
          </a:xfrm>
          <a:prstGeom prst="rect">
            <a:avLst/>
          </a:prstGeom>
          <a:solidFill>
            <a:srgbClr val="F810CC">
              <a:alpha val="50196"/>
            </a:srgbClr>
          </a:solidFill>
          <a:ln>
            <a:solidFill>
              <a:srgbClr val="F81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22873-2986-4ADD-9F34-13388B2C8DAA}"/>
              </a:ext>
            </a:extLst>
          </p:cNvPr>
          <p:cNvSpPr txBox="1"/>
          <p:nvPr/>
        </p:nvSpPr>
        <p:spPr>
          <a:xfrm>
            <a:off x="1791956" y="2264811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810CC"/>
                </a:solidFill>
              </a:rPr>
              <a:t>state</a:t>
            </a:r>
            <a:endParaRPr lang="ko-KR" altLang="en-US" b="1">
              <a:solidFill>
                <a:srgbClr val="F810CC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7F6C7D-0646-41DF-B101-66D632FF3650}"/>
              </a:ext>
            </a:extLst>
          </p:cNvPr>
          <p:cNvSpPr/>
          <p:nvPr/>
        </p:nvSpPr>
        <p:spPr>
          <a:xfrm>
            <a:off x="3112316" y="2558793"/>
            <a:ext cx="1782860" cy="557631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090FA-DB4D-4EC5-9842-514BF711A1AD}"/>
              </a:ext>
            </a:extLst>
          </p:cNvPr>
          <p:cNvSpPr txBox="1"/>
          <p:nvPr/>
        </p:nvSpPr>
        <p:spPr>
          <a:xfrm>
            <a:off x="3159807" y="220175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</a:rPr>
              <a:t>count</a:t>
            </a:r>
            <a:r>
              <a:rPr lang="ko-KR" altLang="en-US">
                <a:solidFill>
                  <a:schemeClr val="accent6"/>
                </a:solidFill>
              </a:rPr>
              <a:t> 변경하는 함수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41239-2B9D-44C3-B991-399B4870A026}"/>
              </a:ext>
            </a:extLst>
          </p:cNvPr>
          <p:cNvSpPr/>
          <p:nvPr/>
        </p:nvSpPr>
        <p:spPr>
          <a:xfrm>
            <a:off x="3800213" y="3640822"/>
            <a:ext cx="436227" cy="65838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012C7-799A-4ADB-8932-D4B37224738B}"/>
              </a:ext>
            </a:extLst>
          </p:cNvPr>
          <p:cNvSpPr txBox="1"/>
          <p:nvPr/>
        </p:nvSpPr>
        <p:spPr>
          <a:xfrm>
            <a:off x="3699545" y="429920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C000"/>
                </a:solidFill>
              </a:rPr>
              <a:t>누르면</a:t>
            </a:r>
            <a:r>
              <a:rPr lang="en-US" altLang="ko-KR">
                <a:solidFill>
                  <a:srgbClr val="FFC000"/>
                </a:solidFill>
              </a:rPr>
              <a:t>,</a:t>
            </a:r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480F2-ACBD-4AAE-A1B4-A23CCD1E7F02}"/>
              </a:ext>
            </a:extLst>
          </p:cNvPr>
          <p:cNvSpPr/>
          <p:nvPr/>
        </p:nvSpPr>
        <p:spPr>
          <a:xfrm>
            <a:off x="5059960" y="3691198"/>
            <a:ext cx="3731702" cy="557631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C9E33-6745-4C60-A52B-4C15359D5551}"/>
              </a:ext>
            </a:extLst>
          </p:cNvPr>
          <p:cNvSpPr txBox="1"/>
          <p:nvPr/>
        </p:nvSpPr>
        <p:spPr>
          <a:xfrm>
            <a:off x="5201815" y="43079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실행된다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5B0D76-745D-4516-A4E4-03FE01A95D30}"/>
              </a:ext>
            </a:extLst>
          </p:cNvPr>
          <p:cNvCxnSpPr>
            <a:cxnSpLocks/>
          </p:cNvCxnSpPr>
          <p:nvPr/>
        </p:nvCxnSpPr>
        <p:spPr>
          <a:xfrm>
            <a:off x="7021585" y="4387442"/>
            <a:ext cx="16610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CD300C8-34FC-4836-B431-F0BADEDE0FDB}"/>
              </a:ext>
            </a:extLst>
          </p:cNvPr>
          <p:cNvCxnSpPr>
            <a:cxnSpLocks/>
          </p:cNvCxnSpPr>
          <p:nvPr/>
        </p:nvCxnSpPr>
        <p:spPr>
          <a:xfrm>
            <a:off x="7021585" y="4556620"/>
            <a:ext cx="16610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1FCEB8-80B1-497E-8ADC-3EF7877DDAFA}"/>
              </a:ext>
            </a:extLst>
          </p:cNvPr>
          <p:cNvSpPr txBox="1"/>
          <p:nvPr/>
        </p:nvSpPr>
        <p:spPr>
          <a:xfrm>
            <a:off x="7257220" y="45931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</a:rPr>
              <a:t>변경</a:t>
            </a:r>
            <a:r>
              <a:rPr lang="ko-KR" altLang="en-US">
                <a:solidFill>
                  <a:srgbClr val="FFC000"/>
                </a:solidFill>
              </a:rPr>
              <a:t> </a:t>
            </a:r>
            <a:r>
              <a:rPr lang="ko-KR" altLang="en-US">
                <a:solidFill>
                  <a:schemeClr val="accent2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40631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11EB08-C294-42F1-8D49-C259F022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719666"/>
            <a:ext cx="5400040" cy="317779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02D0E75-0FFE-42F1-96B6-5956DDB991C4}"/>
              </a:ext>
            </a:extLst>
          </p:cNvPr>
          <p:cNvSpPr/>
          <p:nvPr/>
        </p:nvSpPr>
        <p:spPr>
          <a:xfrm>
            <a:off x="2118049" y="719666"/>
            <a:ext cx="2006082" cy="27871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2</cp:revision>
  <dcterms:created xsi:type="dcterms:W3CDTF">2021-06-09T05:28:38Z</dcterms:created>
  <dcterms:modified xsi:type="dcterms:W3CDTF">2021-06-09T06:48:38Z</dcterms:modified>
</cp:coreProperties>
</file>