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BC9C5-36D7-4514-84B6-36C2A5B6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2C402-545E-40E1-B3D4-3B5733D9A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AAAB6-8FF5-4ACD-84B6-5B7C13E3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BA9-9779-43DD-A940-1AABAADC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18FD6-67F5-464B-9512-EF41AE21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19C4-6392-4448-909B-8C1B12D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CB5FD-6FBE-4D59-B831-D63DEF9A1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EBC3D-A5F2-4E07-993E-E27DE58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7FC3F-7B67-49F6-BCBB-411898D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8F310-60C7-4817-895C-097F0013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7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DF43E-541C-4591-BA80-D7769C53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A67B-A450-4621-83EA-998D9C62F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2F947-D09B-4023-9644-3A49AA63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F078F-9158-43AE-B7D6-921897BE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FF9E6-F28E-4733-85B2-716E3744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DB2CB-9C87-4032-85EC-90D89BFB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660BB-E2D9-4BAD-A139-038A99C5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891C7-734A-4971-904E-7C6778A0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6E737-46EC-481B-97C3-82676BF1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166EA-3196-42EC-AD97-03F1CC90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7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E38FB-C3DF-4BEF-9941-4A4FAEE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37FF7-5E75-4E07-9BF9-01249379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080B5-9D91-4BE0-8CD9-B40C9A05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A01E4-054B-4259-91BB-41925CA7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55E25-23F6-4AFD-A35C-4F8C7017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9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88DA3-A7CE-4A8A-964B-A490B00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E553C-363E-4B5C-A789-8AE0655E6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CB73C-7869-4853-8804-BE4C24B9D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DEA5E-941B-4277-9596-0A021652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7C493-0EAA-45FF-8D4F-EF1677FC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2A4EC-D49B-45E0-ACEF-4D9719A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2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B0992-5E11-42B3-A44D-029D238C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C6591-93DB-4C7F-9C8F-2CA2BF08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96BF8-D50D-4558-A10F-893DA545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B2F26-A319-4A2F-9394-B51BF2126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3D5C4-6E73-4C87-8A9C-4CA1F7C60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8D0242-9BCC-44DF-BC42-3DD8052A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465FAC-41E5-4324-9EB0-C77092ED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1160-9032-4A90-A872-C776347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3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CD53F-DF3C-4598-81B8-06BA4347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7CE082-5B96-4583-B504-E18B6E82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71091C-FFA7-4244-94F6-6DDAE5F9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521E1-8831-4B39-AA3C-F26561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5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D3808-BBF7-4AFC-A2AC-1D1AE7F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125748-2F9B-4389-BE14-2DCCB0A5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04D8AD-1F76-4F40-9C4A-B739A8F4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08CC5-5A5A-42A1-84A5-1216FDC4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424D3-E114-48DA-9A98-ED9964CD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58C74-BA08-45CD-83D8-B5D8DD50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CD667-2314-4619-BD2B-648C6669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446DA-6491-4BA2-A354-597DEDC4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CB06-F630-4E38-A481-D5509B3A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7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FEBA-827C-4783-8FA2-253006FC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134ADD-2A75-4600-8D0E-BF3A0691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10949C-5E6D-4979-8A9F-83D389847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CCC911-9054-43E0-A61E-4014B5F2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8D944-F625-4A07-9FC5-0C8F901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FBC56-24D8-4F45-BC8E-A6802DF2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3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BC9D2-770A-45C1-A62D-A45BE5C1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83B3D-F989-4DAF-99E8-968DD5DD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14D49-3CD9-4B7F-B79A-857B9BF8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A99F-7F0C-4539-94CD-81EE2D8274CF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3C0B-EB7F-4431-9CFB-669DA2CC1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DEDC5-F737-4F18-82A5-AA6FA6897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4FD1-A36C-4EC7-9193-3B95DD05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2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EAEC85-44CC-4AD7-8DB6-22D5EAD7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, 사람, 실내, 전자기기이(가) 표시된 사진&#10;&#10;자동 생성된 설명">
            <a:extLst>
              <a:ext uri="{FF2B5EF4-FFF2-40B4-BE49-F238E27FC236}">
                <a16:creationId xmlns:a16="http://schemas.microsoft.com/office/drawing/2014/main" id="{B5412B47-3D98-4403-9761-F3910E78E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298B-F6D8-47AD-BC9E-6252718A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551F3-A42B-4F1F-8690-E1C32BD6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주소의 첫 페이지</a:t>
            </a:r>
            <a:endParaRPr lang="en-US" altLang="ko-KR" dirty="0"/>
          </a:p>
          <a:p>
            <a:pPr lvl="1"/>
            <a:r>
              <a:rPr lang="en-US" altLang="ko-KR" dirty="0"/>
              <a:t>ex) localhost:5000</a:t>
            </a:r>
          </a:p>
          <a:p>
            <a:r>
              <a:rPr lang="ko-KR" altLang="en-US" dirty="0"/>
              <a:t>만약 파일명을 </a:t>
            </a:r>
            <a:r>
              <a:rPr lang="en-US" altLang="ko-KR" dirty="0"/>
              <a:t>study.html</a:t>
            </a:r>
            <a:r>
              <a:rPr lang="ko-KR" altLang="en-US" dirty="0"/>
              <a:t>로 바꾸었다면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localhost:5000/study.html </a:t>
            </a:r>
            <a:r>
              <a:rPr lang="ko-KR" altLang="en-US" dirty="0"/>
              <a:t>로 접속해야</a:t>
            </a:r>
            <a:endParaRPr lang="en-US" altLang="ko-KR" dirty="0"/>
          </a:p>
          <a:p>
            <a:r>
              <a:rPr lang="en-US" altLang="ko-KR" dirty="0"/>
              <a:t>React </a:t>
            </a:r>
            <a:r>
              <a:rPr lang="ko-KR" altLang="en-US" dirty="0"/>
              <a:t>를 </a:t>
            </a:r>
            <a:r>
              <a:rPr lang="en-US" altLang="ko-KR" dirty="0"/>
              <a:t>build </a:t>
            </a:r>
            <a:r>
              <a:rPr lang="ko-KR" altLang="en-US" dirty="0"/>
              <a:t>하면 딱 하나의 </a:t>
            </a:r>
            <a:r>
              <a:rPr lang="en-US" altLang="ko-KR" dirty="0"/>
              <a:t>html</a:t>
            </a:r>
            <a:r>
              <a:rPr lang="ko-KR" altLang="en-US" dirty="0"/>
              <a:t>인 </a:t>
            </a:r>
            <a:r>
              <a:rPr lang="en-US" altLang="ko-KR" dirty="0"/>
              <a:t>index.html</a:t>
            </a:r>
            <a:r>
              <a:rPr lang="ko-KR" altLang="en-US" dirty="0"/>
              <a:t>만 생성됨</a:t>
            </a:r>
          </a:p>
        </p:txBody>
      </p:sp>
    </p:spTree>
    <p:extLst>
      <p:ext uri="{BB962C8B-B14F-4D97-AF65-F5344CB8AC3E}">
        <p14:creationId xmlns:p14="http://schemas.microsoft.com/office/powerpoint/2010/main" val="32671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41AB74-24B0-4078-AD8D-5A8F59DA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1" y="2341360"/>
            <a:ext cx="11624757" cy="53951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2DB47FC-F0C4-4A17-8E83-18308893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77" y="4310743"/>
            <a:ext cx="22455673" cy="128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ED58FF-BD5C-44F7-8F14-A28ABB18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38" y="5197774"/>
            <a:ext cx="4829555" cy="626567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F19FE5A-290E-4220-9767-BC29A91C72DF}"/>
              </a:ext>
            </a:extLst>
          </p:cNvPr>
          <p:cNvSpPr/>
          <p:nvPr/>
        </p:nvSpPr>
        <p:spPr>
          <a:xfrm>
            <a:off x="5839407" y="3797559"/>
            <a:ext cx="513184" cy="1026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74EF1-40E8-4E6E-A2E2-B111A2B69F05}"/>
              </a:ext>
            </a:extLst>
          </p:cNvPr>
          <p:cNvSpPr txBox="1"/>
          <p:nvPr/>
        </p:nvSpPr>
        <p:spPr>
          <a:xfrm>
            <a:off x="836763" y="197202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82800-A033-4FF9-9934-D05B1DEF760C}"/>
              </a:ext>
            </a:extLst>
          </p:cNvPr>
          <p:cNvSpPr txBox="1"/>
          <p:nvPr/>
        </p:nvSpPr>
        <p:spPr>
          <a:xfrm>
            <a:off x="214610" y="624267"/>
            <a:ext cx="2300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태그 </a:t>
            </a:r>
            <a:r>
              <a:rPr lang="en-US" altLang="ko-KR" sz="4000" dirty="0"/>
              <a:t>(tag)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285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9613-374A-4722-AFAB-FC612DFD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참고할만한</a:t>
            </a:r>
            <a:r>
              <a:rPr lang="ko-KR" altLang="en-US" dirty="0"/>
              <a:t>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AC7EE-E033-46D3-9E6F-B4897861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https://www.w3schools.com/</a:t>
            </a:r>
            <a:r>
              <a:rPr lang="en-US" altLang="ko-KR" dirty="0"/>
              <a:t>		W3Schools</a:t>
            </a:r>
          </a:p>
          <a:p>
            <a:pPr lvl="1"/>
            <a:r>
              <a:rPr lang="en-US" altLang="ko-KR" dirty="0"/>
              <a:t>HTML, CSS, JavaScript </a:t>
            </a:r>
            <a:r>
              <a:rPr lang="ko-KR" altLang="en-US" dirty="0"/>
              <a:t>튜토리얼 사이트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https://developer.mozilla.org/ko/</a:t>
            </a:r>
            <a:r>
              <a:rPr lang="en-US" altLang="ko-KR" dirty="0"/>
              <a:t>		MDN</a:t>
            </a:r>
          </a:p>
          <a:p>
            <a:pPr lvl="1"/>
            <a:r>
              <a:rPr lang="ko-KR" altLang="en-US" dirty="0"/>
              <a:t>모질라 재단에서 운영하는 웹 표준을 정리해 놓은 사이트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index.html</vt:lpstr>
      <vt:lpstr>PowerPoint 프레젠테이션</vt:lpstr>
      <vt:lpstr>참고할만한 사이트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14</cp:revision>
  <dcterms:created xsi:type="dcterms:W3CDTF">2021-06-24T07:46:39Z</dcterms:created>
  <dcterms:modified xsi:type="dcterms:W3CDTF">2021-06-24T11:22:03Z</dcterms:modified>
</cp:coreProperties>
</file>