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582E-9C31-4833-B238-4CC856244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EA359-8061-4329-AAC7-0D89F56A8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882E3-6598-47C5-BC6E-2F540010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079E9-6CBC-4976-84D3-4AF78BD9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DE79D-3649-490F-9706-87A7E016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7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84FDD-D06A-45CE-BB37-32627647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5E4E91-41BF-499B-9F03-B56EF59A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062D-148C-4B78-B765-111F7CAF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E015C-C499-49E2-B12B-7D68BD4B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65F1C-F094-492E-8D10-FE54688F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5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BAE508-9A55-4A77-A1ED-AF48BEEAE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9B798A-97F7-42E1-8B26-93F3598C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3FEE9-8DEB-4B00-B6F4-CED89DE2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2B06D-AB92-4EAE-9577-815F7EBC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EB207-E623-4D53-8290-518840A4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FBB11-22FB-47E4-B3EC-D1196101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0F075-207B-432A-A6D1-C2021D27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04A25-E822-4310-AD8A-CF3B29D5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9B9EB-F096-4C6A-ADA7-A9EDD039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6CFBA-A28E-40ED-B794-E8CE8ADF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5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D4B3B-1174-4D7C-94CF-C8C0A4CA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AF672-51D6-4E64-9197-6D1BB463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36650-5A78-48B0-B810-E7AB4065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1D268-55CA-41FE-A98B-AAEB14E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F54D5-A8AC-4622-96FB-49578C14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1D357-068A-48A5-9C8B-87BE78C6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D253D-FFEB-44EF-9EDD-F1A08236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3699B-4FCD-4726-9080-E81141CAF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B9FF1-FC9C-4933-BAE2-22D67469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AF8D12-BD07-435A-A062-4D9BE1EC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25862-3E74-4526-AF0E-22A8AD09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6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8FCD6-8A74-4258-9567-E425BDAA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1B2F1-362E-453F-8B2C-6386A1BA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B7EBB6-F549-4F01-9865-2DC3E1CF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16AD85-ECFB-4D6E-AE06-D2ECFAF7E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B50A93-0C13-4CE3-B64E-DC14BA8F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92D3D6-807D-4C79-846C-D4B049C1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170677-E1AA-4882-B6D2-341322A1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B6A18-39BF-44C6-8357-0C07E094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C353C-F304-403C-AD5F-1D1A2D3E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DC9C9-A745-402E-9510-7343D6AA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EBA85C-9A43-463E-8B1E-5DC08CB4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8EC3D7-E8DF-4C2C-BD33-CE0A1690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5CCE1B-1943-4E71-B7D3-5A14859B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917DC3-7249-44B5-8A67-76D78DF2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54293D-16FA-481C-B063-3FB314F9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2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85A4A-7649-4EA4-8F20-D790CAF9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7BDD2-B8FE-4BB6-8974-2A7D31DB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6FFD0-9169-4490-B57B-52F648EC2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C8CF6-ABBD-42D5-9176-230C6300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9E3DB-0E63-4DF7-8D85-351334B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DFA6A-707A-48BB-AD86-1AF4B04F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3A9C-3E0C-48B7-B833-6A4FCCEC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9754C1-2F04-40D7-9437-7DBFF0824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6E73A-6242-49DC-BAA6-EA2B269FF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02678-902A-4039-B86B-E8B43D6A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B8D6B-3215-4CCB-90B1-ABA5824A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167E1-8E0E-4171-98A0-ECFE5797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7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6B66D0-5CA1-4059-9511-F242128D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511C0-18D1-4852-8461-EC5E893A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F0563-B657-4895-95A8-71DB33848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1DB5-2EC8-4339-BA33-5F87D5ECDB01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38155-F860-48AC-95C7-9C39E0BC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738CD-9D22-435E-88C1-6CF489381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B2A9-0F64-44B2-97A8-ADA1372F5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7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75F0-C9EE-4B4B-8D65-487481CB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시맨틱</a:t>
            </a:r>
            <a:r>
              <a:rPr lang="ko-KR" altLang="en-US" dirty="0"/>
              <a:t> 태그와 </a:t>
            </a:r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EB93A-5B74-4554-9F77-DEB478B2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  <a:r>
              <a:rPr lang="en-US" altLang="ko-KR" dirty="0"/>
              <a:t>: </a:t>
            </a:r>
            <a:r>
              <a:rPr lang="ko-KR" altLang="en-US" dirty="0"/>
              <a:t>개발자의 가독성을 위해 쓰이는 태그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1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E352E8-6753-4A61-BF8C-29F4D802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890837"/>
            <a:ext cx="11287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69523-1034-4686-9EE4-8805E6CC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대체 왜 </a:t>
            </a:r>
            <a:r>
              <a:rPr lang="en-US" altLang="ko-KR" dirty="0"/>
              <a:t>HTML</a:t>
            </a:r>
            <a:r>
              <a:rPr lang="ko-KR" altLang="en-US" dirty="0"/>
              <a:t>을 배운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41F54-1E21-462B-8BE5-0FB31475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/>
              <a:t> 는 </a:t>
            </a:r>
            <a:r>
              <a:rPr lang="ko-KR" altLang="en-US" dirty="0" err="1"/>
              <a:t>어짜피</a:t>
            </a:r>
            <a:r>
              <a:rPr lang="ko-KR" altLang="en-US" dirty="0"/>
              <a:t> </a:t>
            </a:r>
            <a:r>
              <a:rPr lang="en-US" altLang="ko-KR" dirty="0"/>
              <a:t>index.html </a:t>
            </a:r>
            <a:r>
              <a:rPr lang="ko-KR" altLang="en-US" dirty="0"/>
              <a:t>로 </a:t>
            </a:r>
            <a:r>
              <a:rPr lang="ko-KR" altLang="en-US" dirty="0" err="1"/>
              <a:t>빌드된다</a:t>
            </a:r>
            <a:endParaRPr lang="en-US" altLang="ko-KR" dirty="0"/>
          </a:p>
          <a:p>
            <a:r>
              <a:rPr lang="en-US" altLang="ko-KR" dirty="0"/>
              <a:t>React </a:t>
            </a:r>
            <a:r>
              <a:rPr lang="ko-KR" altLang="en-US" dirty="0"/>
              <a:t>에선 </a:t>
            </a:r>
            <a:r>
              <a:rPr lang="en-US" altLang="ko-KR" dirty="0"/>
              <a:t>JSX</a:t>
            </a:r>
            <a:r>
              <a:rPr lang="ko-KR" altLang="en-US" dirty="0"/>
              <a:t>라는</a:t>
            </a:r>
            <a:r>
              <a:rPr lang="en-US" altLang="ko-KR" dirty="0"/>
              <a:t>, JavaScript </a:t>
            </a:r>
            <a:r>
              <a:rPr lang="ko-KR" altLang="en-US" dirty="0"/>
              <a:t>와 </a:t>
            </a:r>
            <a:r>
              <a:rPr lang="en-US" altLang="ko-KR" dirty="0"/>
              <a:t>HTML</a:t>
            </a:r>
            <a:r>
              <a:rPr lang="ko-KR" altLang="en-US" dirty="0"/>
              <a:t>을 결합한 문법을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2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5B6BF-7FF2-4F81-A554-E88B92AC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80D31-67C2-469A-A372-AD184A23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/>
              <a:t>를 배우기 전에 반드시 </a:t>
            </a:r>
            <a:r>
              <a:rPr lang="en-US" altLang="ko-KR" dirty="0"/>
              <a:t>HTML</a:t>
            </a:r>
            <a:r>
              <a:rPr lang="ko-KR" altLang="en-US" dirty="0"/>
              <a:t>을 먼저 알아야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은 태그와 속성으로 이루어져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태그는 열고 닫아야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속성은 태그를 조작한다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React </a:t>
            </a:r>
            <a:r>
              <a:rPr lang="ko-KR" altLang="en-US" dirty="0"/>
              <a:t>에선 </a:t>
            </a:r>
            <a:r>
              <a:rPr lang="en-US" altLang="ko-KR" dirty="0"/>
              <a:t>JSX</a:t>
            </a:r>
            <a:r>
              <a:rPr lang="ko-KR" altLang="en-US" dirty="0"/>
              <a:t>라는</a:t>
            </a:r>
            <a:r>
              <a:rPr lang="en-US" altLang="ko-KR" dirty="0"/>
              <a:t>, JavaScript </a:t>
            </a:r>
            <a:r>
              <a:rPr lang="ko-KR" altLang="en-US" dirty="0"/>
              <a:t>와 </a:t>
            </a:r>
            <a:r>
              <a:rPr lang="en-US" altLang="ko-KR" dirty="0"/>
              <a:t>HTML</a:t>
            </a:r>
            <a:r>
              <a:rPr lang="ko-KR" altLang="en-US" dirty="0"/>
              <a:t>을 결합한 문법을 사용</a:t>
            </a:r>
            <a:endParaRPr lang="en-US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는 </a:t>
            </a:r>
            <a:r>
              <a:rPr lang="en-US" altLang="ko-KR" dirty="0"/>
              <a:t>index.html </a:t>
            </a:r>
            <a:r>
              <a:rPr lang="ko-KR" altLang="en-US" dirty="0"/>
              <a:t>파일의 한 부분일 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97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E1FDB11-02C5-4DE8-9356-B3CC5D7F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291058" cy="64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4076640">
            <a:extLst>
              <a:ext uri="{FF2B5EF4-FFF2-40B4-BE49-F238E27FC236}">
                <a16:creationId xmlns:a16="http://schemas.microsoft.com/office/drawing/2014/main" id="{1889D30C-52EF-4C9E-9218-F86625DF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40" y="156981"/>
            <a:ext cx="7986319" cy="654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7BE09D-CB38-422C-B217-C68C0E5B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70" y="0"/>
            <a:ext cx="4061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0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8F799-14A4-464A-BA38-3B7EDDFC413F}"/>
              </a:ext>
            </a:extLst>
          </p:cNvPr>
          <p:cNvSpPr txBox="1"/>
          <p:nvPr/>
        </p:nvSpPr>
        <p:spPr>
          <a:xfrm>
            <a:off x="4319712" y="2644170"/>
            <a:ext cx="3552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&lt;div&gt;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23757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28F135-82D5-46F5-8841-2B0C51D8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918" y="0"/>
            <a:ext cx="3538637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C15F56-A050-423B-9D7A-C9630F02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1" y="0"/>
            <a:ext cx="4061460" cy="68580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91D703D-B9BA-411F-B144-1C72A708F6B2}"/>
              </a:ext>
            </a:extLst>
          </p:cNvPr>
          <p:cNvSpPr/>
          <p:nvPr/>
        </p:nvSpPr>
        <p:spPr>
          <a:xfrm>
            <a:off x="5618298" y="3207398"/>
            <a:ext cx="955403" cy="44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2241A-815B-4FC3-8519-94F6E756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React </a:t>
            </a:r>
            <a:r>
              <a:rPr lang="ko-KR" altLang="en-US" dirty="0"/>
              <a:t>강의에 쓰일 태그들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45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DF8262-1D9D-4041-9DEA-02304DC3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96" y="1559420"/>
            <a:ext cx="10168607" cy="37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C54074-7DB3-4946-952A-B0822740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4" y="2791144"/>
            <a:ext cx="11286931" cy="127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6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B7D8-30DC-42F3-BDF8-00674FEA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</a:t>
            </a:r>
            <a:r>
              <a:rPr lang="ko-KR" altLang="en-US" dirty="0"/>
              <a:t>와 </a:t>
            </a:r>
            <a:r>
              <a:rPr lang="en-US" altLang="ko-KR" dirty="0"/>
              <a:t>event handler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0ECAE-0A49-4C94-81BE-EA2869FA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event		</a:t>
            </a:r>
            <a:r>
              <a:rPr lang="ko-KR" altLang="en-US" dirty="0"/>
              <a:t>브라우저에서 일어나는 사용자 행동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클릭</a:t>
            </a:r>
            <a:r>
              <a:rPr lang="en-US" altLang="ko-KR" dirty="0"/>
              <a:t>, </a:t>
            </a:r>
            <a:r>
              <a:rPr lang="ko-KR" altLang="en-US" dirty="0"/>
              <a:t>드래그</a:t>
            </a:r>
            <a:r>
              <a:rPr lang="en-US" altLang="ko-KR" dirty="0"/>
              <a:t>, </a:t>
            </a:r>
            <a:r>
              <a:rPr lang="ko-KR" altLang="en-US" dirty="0"/>
              <a:t>스크롤</a:t>
            </a:r>
            <a:r>
              <a:rPr lang="en-US" altLang="ko-KR" dirty="0"/>
              <a:t>, </a:t>
            </a:r>
            <a:r>
              <a:rPr lang="ko-KR" altLang="en-US" dirty="0"/>
              <a:t>타이핑</a:t>
            </a:r>
            <a:r>
              <a:rPr lang="en-US" altLang="ko-KR" dirty="0"/>
              <a:t>, </a:t>
            </a:r>
            <a:r>
              <a:rPr lang="ko-KR" altLang="en-US" dirty="0"/>
              <a:t>화면 사이즈 줄이기 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여러분들이 상상할 수 있는 모든 동작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event hander	on</a:t>
            </a:r>
            <a:r>
              <a:rPr lang="ko-KR" altLang="en-US" dirty="0"/>
              <a:t>으로 시작하는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dirty="0"/>
              <a:t>이벤트 발생 시 동작할 함수를 말함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30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151</Words>
  <Application>Microsoft Office PowerPoint</Application>
  <PresentationFormat>와이드스크린</PresentationFormat>
  <Paragraphs>21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1. 시맨틱 태그와 &lt;div&gt;</vt:lpstr>
      <vt:lpstr>PowerPoint 프레젠테이션</vt:lpstr>
      <vt:lpstr>PowerPoint 프레젠테이션</vt:lpstr>
      <vt:lpstr>PowerPoint 프레젠테이션</vt:lpstr>
      <vt:lpstr>PowerPoint 프레젠테이션</vt:lpstr>
      <vt:lpstr>2. React 강의에 쓰일 태그들 </vt:lpstr>
      <vt:lpstr>PowerPoint 프레젠테이션</vt:lpstr>
      <vt:lpstr>PowerPoint 프레젠테이션</vt:lpstr>
      <vt:lpstr>event 와 event handler</vt:lpstr>
      <vt:lpstr>PowerPoint 프레젠테이션</vt:lpstr>
      <vt:lpstr>대체 왜 HTML을 배운 것인가?</vt:lpstr>
      <vt:lpstr>핵심정리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10</cp:revision>
  <dcterms:created xsi:type="dcterms:W3CDTF">2021-06-24T11:21:20Z</dcterms:created>
  <dcterms:modified xsi:type="dcterms:W3CDTF">2021-06-25T09:19:56Z</dcterms:modified>
</cp:coreProperties>
</file>