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7A45-B8E1-4536-9028-09E01345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CB0EC-48CB-4422-A15C-341E60B3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EE399-76E8-4967-B705-64A65BAB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F4769-8D54-4E54-9E97-56266C9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6563E-F351-47E6-8C9C-D44E3946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8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71BE5-0CD7-4EA5-B17E-636F57F6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47B6A-F361-43B9-B40C-010A6E2B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AE17-732A-400F-8178-BDACCE76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1B534-E1D9-4F93-93B4-9502CFC8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50A0A-6FA5-4B12-BB9E-F1FF865A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2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3A8C11-40A2-418F-A3FC-9B78546CE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9ED24-A006-4A8C-B9F6-89B36CFF4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3C648-628D-46AD-8B83-F3CC4FF3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5376D-62AD-47B9-B25E-E3A87317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1FF73-EF90-4445-A33D-82DA71F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7BFA6-C982-400F-A781-225D7E35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DAC66-E3DF-423F-A324-79C9328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2F9A7-5B58-4BD4-9746-DAF2110A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05881-9EA5-4D15-A31A-65CB2A6C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3668A-AFEB-4635-A6F5-2BFCF60B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C5383-811B-4BAD-847E-ECEE5EAD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B39E1-B008-4C53-8387-56859FCD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E3CF5-A63B-404D-8F83-FE75699A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9B0D7-848D-4117-A010-AC1DBCC8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64F76-04D6-4CE3-A0A1-ACC88BBB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A42A-4F3F-4E0C-91CD-F0334E61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654DE-EFD6-4AED-A9F4-12DFAB055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E28DD-EE52-4194-8419-BD42EF1C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CE3ED-BCA1-4039-B995-4EA5EE85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25A0F-77EA-41E3-BBEA-83D441EA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8F115-AE58-4C41-A9DE-E2AD6C16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7D2E6-D118-4120-8687-3198C38D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2D6DC-EC9B-452E-9765-F43D3C3A8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E374A-6682-42AD-9E0D-CE32537F1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DACF8-E84D-49DC-8B08-48589BEBC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E3376-1747-4282-9327-372196AF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815C7-2C12-4063-B176-368D7878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0D1AF1-6DEE-4C75-860A-EA1AC35F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8A0FC-8C4A-437A-A7F8-FD049E0D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6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430E-DD82-45AA-B2CC-C90C5ABF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2FA74-0FDD-4606-A83A-2346B055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D9DEE5-7446-43E8-9478-19EA5580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A6E0E-89E4-4728-884E-BC8E5269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9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8A89C8-589B-4E8D-A0D2-395FE842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02C10-F4AB-406D-9727-629803EA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699705-DE73-4D67-B19F-51CAEA5B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5363-4447-489A-B87B-4A5B6143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0AD60-EB72-4F15-829F-B002E4DF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414F1-C00D-42FB-B602-56871A03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DCEE5-DC81-4D8B-87DF-FEFD434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4EB7F-9074-47C4-B51A-75215CA6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D3AF8-8836-4780-97BB-E7CB401B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0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D939C-CF54-4A11-A817-AC92EE54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ECDAD-F35F-484C-9B86-122F7D72A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0C45CB-1477-4CE4-9447-F0F7F286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9EC65-EBE7-4B57-B7B8-5C292DB1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97CCE-77DC-4E36-BC88-F50C7071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715FE-6982-4BA8-B118-3BBDC2C6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685D32-6834-434A-8561-49715939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24AB2-7309-436D-8B2C-629C0EC5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DE9EB-DCF3-4F77-8261-AE7318C24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1406-CF1C-4698-B05C-C65D6463E625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3AC27-BB2C-439B-9717-D4CA714C7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F2F09-86FB-46DA-8EC3-96DC82B0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D09C-7E88-44D4-B7D7-7CCE7E3A8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17F4-4F9C-4529-A8FE-264D6C21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84" y="1278710"/>
            <a:ext cx="3708633" cy="859668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Dependencies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02F63-F742-4542-AC64-F52A526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3" y="3012582"/>
            <a:ext cx="10515600" cy="25667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React, CSS </a:t>
            </a:r>
            <a:r>
              <a:rPr lang="ko-KR" altLang="en-US" dirty="0">
                <a:solidFill>
                  <a:schemeClr val="bg1"/>
                </a:solidFill>
              </a:rPr>
              <a:t>기초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《ver.2021 </a:t>
            </a:r>
            <a:r>
              <a:rPr lang="ko-KR" altLang="en-US" dirty="0">
                <a:solidFill>
                  <a:schemeClr val="bg1"/>
                </a:solidFill>
              </a:rPr>
              <a:t>노베이스 모던 </a:t>
            </a:r>
            <a:r>
              <a:rPr lang="ko-KR" altLang="en-US" dirty="0" err="1">
                <a:solidFill>
                  <a:schemeClr val="bg1"/>
                </a:solidFill>
              </a:rPr>
              <a:t>웹개발</a:t>
            </a:r>
            <a:r>
              <a:rPr lang="en-US" altLang="ko-KR" dirty="0">
                <a:solidFill>
                  <a:schemeClr val="bg1"/>
                </a:solidFill>
              </a:rPr>
              <a:t>》 </a:t>
            </a:r>
            <a:r>
              <a:rPr lang="ko-KR" altLang="en-US" dirty="0">
                <a:solidFill>
                  <a:schemeClr val="bg1"/>
                </a:solidFill>
              </a:rPr>
              <a:t>코스에선 다음 수업 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 </a:t>
            </a:r>
            <a:r>
              <a:rPr lang="ko-KR" altLang="en-US" dirty="0">
                <a:solidFill>
                  <a:schemeClr val="bg1"/>
                </a:solidFill>
              </a:rPr>
              <a:t>시작 전에 알아야 할 </a:t>
            </a:r>
            <a:r>
              <a:rPr lang="en-US" altLang="ko-KR" dirty="0">
                <a:solidFill>
                  <a:schemeClr val="bg1"/>
                </a:solidFill>
              </a:rPr>
              <a:t>JavaScript, TypeScript』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 Hook』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</a:t>
            </a:r>
            <a:r>
              <a:rPr lang="ko-KR" altLang="en-US" dirty="0">
                <a:solidFill>
                  <a:schemeClr val="bg1"/>
                </a:solidFill>
              </a:rPr>
              <a:t>를 위한 기초 </a:t>
            </a:r>
            <a:r>
              <a:rPr lang="en-US" altLang="ko-KR" dirty="0">
                <a:solidFill>
                  <a:schemeClr val="bg1"/>
                </a:solidFill>
              </a:rPr>
              <a:t>CSS』</a:t>
            </a: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35844F-E7C3-48AD-AC1D-BE12CE9C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16" y="0"/>
            <a:ext cx="8608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3C9B-28EC-4EB8-BBF9-BBF001F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8271"/>
          </a:xfrm>
        </p:spPr>
        <p:txBody>
          <a:bodyPr>
            <a:normAutofit/>
          </a:bodyPr>
          <a:lstStyle/>
          <a:p>
            <a:r>
              <a:rPr lang="en-US" altLang="ko-KR" dirty="0"/>
              <a:t>Bootstrap</a:t>
            </a:r>
            <a:r>
              <a:rPr lang="ko-KR" altLang="en-US" dirty="0"/>
              <a:t>은 표준기술이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85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8C3C924-0B75-4F74-A010-64EB90433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2" y="2026740"/>
            <a:ext cx="1901472" cy="26793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4647B82-366F-49A5-BE73-C7AB723AF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F54DB23-4D03-424A-A7B4-3D067801B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70" y="2296185"/>
            <a:ext cx="2560320" cy="181142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17D1339-A763-4253-A789-7C126CEAD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146" y="2744241"/>
            <a:ext cx="2560320" cy="13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3C9B-28EC-4EB8-BBF9-BBF001F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8271"/>
          </a:xfrm>
        </p:spPr>
        <p:txBody>
          <a:bodyPr>
            <a:normAutofit/>
          </a:bodyPr>
          <a:lstStyle/>
          <a:p>
            <a:r>
              <a:rPr lang="ko-KR" altLang="en-US" dirty="0"/>
              <a:t>이 수업은 </a:t>
            </a:r>
            <a:r>
              <a:rPr lang="en-US" altLang="ko-KR" dirty="0"/>
              <a:t>Bootstrap </a:t>
            </a:r>
            <a:r>
              <a:rPr lang="ko-KR" altLang="en-US" dirty="0"/>
              <a:t>수업이 아닙니다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Documentation, Googling </a:t>
            </a:r>
            <a:r>
              <a:rPr lang="ko-KR" altLang="en-US" dirty="0"/>
              <a:t>수업입니다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88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Dependencies</vt:lpstr>
      <vt:lpstr>PowerPoint 프레젠테이션</vt:lpstr>
      <vt:lpstr>Bootstrap은 표준기술이 아니다.</vt:lpstr>
      <vt:lpstr>PowerPoint 프레젠테이션</vt:lpstr>
      <vt:lpstr>이 수업은 Bootstrap 수업이 아닙니다.  Documentation, Googling 수업입니다.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6</cp:revision>
  <dcterms:created xsi:type="dcterms:W3CDTF">2021-07-04T06:23:41Z</dcterms:created>
  <dcterms:modified xsi:type="dcterms:W3CDTF">2021-07-04T08:22:58Z</dcterms:modified>
</cp:coreProperties>
</file>