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F1B09-0B2A-4069-8082-57362983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530BE-A629-40E6-AF83-1B09F6853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382D3-E114-40EA-B506-E7B89C8C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A6BCE-5C81-4AAC-A8C0-29478984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6DA1A-F520-42EF-9FAB-268B9604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97EDD-A722-45F1-BC5A-2307AE14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BBA53-C1B3-4634-A64D-0FDB4B9D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F77C5-BEFA-456F-8EA7-2DDCEFDE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C845C-0B43-4CA4-85A4-FFDA091C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B1BA5-1599-4B26-BF6F-7D51436D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AFF1F2-67F5-4C0A-A247-53272A656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E51D9-EC42-4C42-AC4B-6865055E4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DF30A-6317-4F70-BA15-26389A22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8D5AB-B122-480D-B227-77704891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426D6-8803-4C14-B685-03CF78F4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6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782CE-D5CF-4C2F-B19D-3E0B7571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EF2EF-45B0-4F73-8188-A92C0BEF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C8A8-8706-4675-BC3D-6A86EBB3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B721C-265D-4410-BC0C-59DBEA04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357DD-4DCF-4FB7-913B-BEDADF6F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9DC93-7BC1-4AC8-8754-6A3DA956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75CC2-E54B-4366-B657-78153E57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B6181-4C99-4C6B-87F8-D7A048A7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47DBA-484C-4EA1-AB67-BFD3CB37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2F780-5D27-4053-991C-6415401C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8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A38C8-6719-4CAC-8463-71DCA21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8A8DC-4497-4BB7-868D-B9478F3F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701EE-A206-46CF-8BA2-249673AF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2A5AC-3B54-4814-A183-A0890EB2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52087-DBA2-490F-90C9-93036480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DAAEF-3BCD-48F8-96DC-5001DD27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93BE3-F8B2-4DCC-8FC0-72DEB8C5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9B05A-6F7F-482D-AEFE-78CBABD2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37305-7811-4C0C-8D23-32CD4BBC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415BF-31D8-46FA-89AA-798432179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8DC7C-3A03-43DB-9C6B-5A4448D64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EBE936-DBAF-4677-A214-36F38CA7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BD3A68-0DD9-4FBF-B07C-D99029D2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FA65E-8CBD-48CD-A40F-F2C2E92D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275A-E510-493A-A5C5-3B4A6A68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0819CA-BA45-4F76-B7F4-4795880F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BE53EE-8C17-4040-8554-CC4171CF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86042-5E99-4815-9634-7B034E60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8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3FC42D-5F9F-402B-A1A8-05BE7A33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63B6B6-910E-44E5-86D3-FE28620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8866E-E235-4322-9E9E-9B9D22FB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1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817D8-EF0E-43BE-BDE2-0DE92359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75295-6E5D-44CB-A79A-7B0D8545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C2870-A1D9-4C46-9355-55C78426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4EE91-FF98-4536-AC6B-6C5E022C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D43C2-5FAE-4D6D-8ACC-36AF800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BAB38-7A54-4070-8D35-6B57B67F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0E15B-8225-41ED-83C3-49D299EB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83C7FA-A136-40E4-ABB7-2DA2674F6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E323B-C5BE-42D5-824C-D06264981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D27F6-C1AD-4389-872D-029410C6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E1B5A-F0D9-4EB4-9E07-447C8768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74C8E-CFA7-440F-86EB-30C109DF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1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80603B-F20F-42D7-9D91-468EED30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809C9-7107-40D0-8745-D4CF9D79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E27F8-A1AB-4E39-A8FD-2D528D211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1487-15D5-400B-95A4-5FA1495A25C8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49FE6-2BFA-4C8D-8FF5-7274C9E6F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7BC63-9A88-48A6-8BAD-D7DD0151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0939-08DB-4C9F-838A-6A6C8F18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4</cp:revision>
  <dcterms:created xsi:type="dcterms:W3CDTF">2021-07-04T08:56:30Z</dcterms:created>
  <dcterms:modified xsi:type="dcterms:W3CDTF">2021-07-04T11:09:28Z</dcterms:modified>
</cp:coreProperties>
</file>