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E5C7B-3F88-4ACF-B746-C1DB5931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40F79-F678-427F-8D2E-C6E89871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41F4-B244-45C3-AB0B-15119DBD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2B2B5-6F74-41D9-96D8-79C6E44A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92358-F429-4EFD-82E9-9FB17AD4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1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6FA6-D494-49BA-AA92-E86340CA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CB8E9-FF42-43E8-8F8E-72E7E397B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82831-93BF-410D-9342-7DA474F7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DAE2F-FE9B-4956-BDA2-950B8803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93F53-23A9-4B03-9DE5-6AC5AB5D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F95956-F47A-4A9A-B08E-5802FDE66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DBB8F-19CB-4297-BE6E-18837380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9B07-ABC0-4DC8-90D2-202A604B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6C2A2-E010-4881-B5D3-0CCCDBCA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D4D6C-E41B-4805-9AB9-C9643D59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4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2CAE-55BE-4E6A-B7B0-5548DF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74943-5888-44AD-8CB6-778F2EFC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284A0-14AA-4FD8-AE6A-E084B852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8EC7-A56B-4CD4-B543-7E1E9EE4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49AC7-EA3E-4CF3-B3DD-27CA2164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ED67E-38BB-47B2-A770-961DB986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859F8-E10B-4DD6-81BE-70D6DF2D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52E53-4B8A-423C-B238-030E22D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743C5-C746-48D5-8F52-6388DA17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2730-0893-4582-A03D-BC1FAF59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7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79574-36DE-44C1-BB39-9C618711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681DB-3318-4E7F-B145-EFB6B017F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362C8-168E-4DFC-984B-BC57498E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E4B75-BF40-42E4-8480-41DDD671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BCFDF-011F-404C-85BA-E70CCD97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4A0FC-3368-4F7B-9366-16049BF6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1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3D27-597A-4639-A7F4-9D90A9BC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6D8B9-E4D1-4191-A04C-AE705CB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00032-FB85-4C7D-BCFB-BB01CE1B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B592C-7B69-414F-893F-D7124F8ED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974A7-D4E1-498E-BE31-A82794E0E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3EBDA-CF43-4442-A0BF-9FB02482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B7B9AF-78E8-43CC-A680-C6080446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03C0E0-3CE7-4424-B32E-A76B4924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4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BC3F-1D36-4A41-8F80-73AE3479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D7DDA1-21ED-4272-A771-5DDC607E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031EB-7A55-4EAC-A592-E8EE1098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46FA32-A33D-4FC1-B75D-F50E200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DB2377-2D07-4508-BF94-F9DA9342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55A98B-AC08-4D09-A242-9CDC219C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558F0F-EC2A-423E-9D0C-BFD3BA32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DB44B-86E4-4810-8BFB-D32D7DA5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6AC42-D864-4A39-B639-C8BC24F0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422A5-CD2E-41DA-9AA4-DFFDA938B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99057-6FE3-42D1-9EF3-F3AB0B18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49FCB-8C8D-4B24-97A6-FE2BD664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F40E1-5A5E-4CBD-A668-8BB8ADAB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2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043A5-2F82-4D3E-B377-3FEF55F4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DA3B9-E458-48D9-8B77-B0D8450B3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B789B-B218-49D6-A43D-F4128054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881C-728D-4997-A16F-3727B714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342D9-32BC-4619-B345-01B60946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BEF56-E421-41C5-9FD8-B2F854AF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4B2FE1-E020-4571-98F6-EC0E7104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851C5-72F7-4C4D-987B-B0465C7B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CF554-F017-48EA-A07D-978DC6B72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BFCE-2401-4ACF-98FC-5F10629B699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863C5-28A7-4AA5-BF0E-3D2413D32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57C34-D035-4B6A-B00A-83CA1642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A161-9245-4F64-AF71-53C4CB858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3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B6793E-CB8F-49B1-8ADB-B5C2EA10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83" y="429208"/>
            <a:ext cx="6370634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0F0F69-27BC-4B63-83F3-CD1F77F7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23962"/>
            <a:ext cx="10020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3A39DF-4BC9-47DD-A5BE-EC02A5D6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71450"/>
            <a:ext cx="64293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46A996-B19A-4B51-987C-A01C244C0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5" y="643466"/>
            <a:ext cx="74147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3</cp:revision>
  <dcterms:created xsi:type="dcterms:W3CDTF">2021-07-04T13:10:21Z</dcterms:created>
  <dcterms:modified xsi:type="dcterms:W3CDTF">2021-07-04T13:36:38Z</dcterms:modified>
</cp:coreProperties>
</file>