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9" r:id="rId5"/>
    <p:sldId id="261" r:id="rId6"/>
    <p:sldId id="262" r:id="rId7"/>
    <p:sldId id="264" r:id="rId8"/>
    <p:sldId id="265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05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0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0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8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6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8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6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6841-8BA6-4560-99B8-23B4BA80D26C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46CF-67A9-48D4-AE0D-E16C2C3A4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3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79D2-C1F5-4DE5-8A1B-5FB53D8A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231" y="135835"/>
            <a:ext cx="5293519" cy="1241823"/>
          </a:xfrm>
        </p:spPr>
        <p:txBody>
          <a:bodyPr>
            <a:normAutofit fontScale="90000"/>
          </a:bodyPr>
          <a:lstStyle/>
          <a:p>
            <a:r>
              <a:rPr lang="en-GB" dirty="0"/>
              <a:t>Phone application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D87CB-DF6E-4747-B879-B13366E63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874026"/>
            <a:ext cx="5143500" cy="113637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2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95EB-648A-4C0F-A2D3-50667818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5" y="128588"/>
            <a:ext cx="2256183" cy="333375"/>
          </a:xfrm>
        </p:spPr>
        <p:txBody>
          <a:bodyPr>
            <a:normAutofit fontScale="90000"/>
          </a:bodyPr>
          <a:lstStyle/>
          <a:p>
            <a:r>
              <a:rPr lang="en-GB" dirty="0"/>
              <a:t>Home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FA4746-A231-49CC-8997-E48CA325F36E}"/>
              </a:ext>
            </a:extLst>
          </p:cNvPr>
          <p:cNvSpPr/>
          <p:nvPr/>
        </p:nvSpPr>
        <p:spPr>
          <a:xfrm>
            <a:off x="417443" y="929309"/>
            <a:ext cx="5555973" cy="7504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29A163-B0B6-4761-8C57-C2BA6FC19FDC}"/>
              </a:ext>
            </a:extLst>
          </p:cNvPr>
          <p:cNvSpPr/>
          <p:nvPr/>
        </p:nvSpPr>
        <p:spPr>
          <a:xfrm>
            <a:off x="1277178" y="5367130"/>
            <a:ext cx="3836504" cy="41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A89567-982D-4794-88BE-8937A6B5B884}"/>
              </a:ext>
            </a:extLst>
          </p:cNvPr>
          <p:cNvSpPr/>
          <p:nvPr/>
        </p:nvSpPr>
        <p:spPr>
          <a:xfrm>
            <a:off x="1277178" y="5966791"/>
            <a:ext cx="3836504" cy="41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Sing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C8AB6-1173-46BE-98A5-5A1060816DBC}"/>
              </a:ext>
            </a:extLst>
          </p:cNvPr>
          <p:cNvSpPr/>
          <p:nvPr/>
        </p:nvSpPr>
        <p:spPr>
          <a:xfrm>
            <a:off x="2186608" y="2872409"/>
            <a:ext cx="2017644" cy="18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679616-A4DE-45F2-9C7C-DB987B3FD44D}"/>
              </a:ext>
            </a:extLst>
          </p:cNvPr>
          <p:cNvSpPr/>
          <p:nvPr/>
        </p:nvSpPr>
        <p:spPr>
          <a:xfrm>
            <a:off x="2745682" y="1133061"/>
            <a:ext cx="899493" cy="6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744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1EA6-CC23-4872-BA16-06577330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02026" cy="318492"/>
          </a:xfrm>
        </p:spPr>
        <p:txBody>
          <a:bodyPr>
            <a:normAutofit fontScale="90000"/>
          </a:bodyPr>
          <a:lstStyle/>
          <a:p>
            <a:r>
              <a:rPr lang="en-GB" dirty="0"/>
              <a:t>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637D-7009-4787-8EAF-4655359C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515436"/>
            <a:ext cx="5555974" cy="905380"/>
          </a:xfrm>
        </p:spPr>
        <p:txBody>
          <a:bodyPr/>
          <a:lstStyle/>
          <a:p>
            <a:r>
              <a:rPr lang="en-GB" dirty="0"/>
              <a:t>- convos </a:t>
            </a:r>
          </a:p>
          <a:p>
            <a:r>
              <a:rPr lang="en-GB" dirty="0"/>
              <a:t>People you have been matched with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DE07AE-799A-46B9-AEE1-E8F4EF7413F0}"/>
              </a:ext>
            </a:extLst>
          </p:cNvPr>
          <p:cNvSpPr/>
          <p:nvPr/>
        </p:nvSpPr>
        <p:spPr>
          <a:xfrm>
            <a:off x="288236" y="1515718"/>
            <a:ext cx="5555973" cy="7504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1EFC5-1325-41E6-9B5D-474A195A5531}"/>
              </a:ext>
            </a:extLst>
          </p:cNvPr>
          <p:cNvSpPr/>
          <p:nvPr/>
        </p:nvSpPr>
        <p:spPr>
          <a:xfrm>
            <a:off x="755374" y="2345635"/>
            <a:ext cx="4562061" cy="396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944A9C-86B8-4122-B1EE-BF351443F88D}"/>
              </a:ext>
            </a:extLst>
          </p:cNvPr>
          <p:cNvSpPr/>
          <p:nvPr/>
        </p:nvSpPr>
        <p:spPr>
          <a:xfrm>
            <a:off x="815009" y="7543798"/>
            <a:ext cx="715617" cy="60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653119-442C-422F-93E0-2B00A8135FBF}"/>
              </a:ext>
            </a:extLst>
          </p:cNvPr>
          <p:cNvSpPr/>
          <p:nvPr/>
        </p:nvSpPr>
        <p:spPr>
          <a:xfrm>
            <a:off x="2708413" y="7543798"/>
            <a:ext cx="715617" cy="60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Heart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BDE4C7-D835-473E-A06C-5328E3772A44}"/>
              </a:ext>
            </a:extLst>
          </p:cNvPr>
          <p:cNvSpPr/>
          <p:nvPr/>
        </p:nvSpPr>
        <p:spPr>
          <a:xfrm>
            <a:off x="4601817" y="7543798"/>
            <a:ext cx="715617" cy="60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D78E0-B957-4678-8409-FE165B02E642}"/>
              </a:ext>
            </a:extLst>
          </p:cNvPr>
          <p:cNvSpPr txBox="1"/>
          <p:nvPr/>
        </p:nvSpPr>
        <p:spPr>
          <a:xfrm>
            <a:off x="2027581" y="1744186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Name of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2DEC9-6249-4E89-BBF9-912584FCA420}"/>
              </a:ext>
            </a:extLst>
          </p:cNvPr>
          <p:cNvSpPr/>
          <p:nvPr/>
        </p:nvSpPr>
        <p:spPr>
          <a:xfrm>
            <a:off x="815009" y="1744186"/>
            <a:ext cx="4870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911B3-E43F-4583-9A20-836132E8D04A}"/>
              </a:ext>
            </a:extLst>
          </p:cNvPr>
          <p:cNvSpPr txBox="1"/>
          <p:nvPr/>
        </p:nvSpPr>
        <p:spPr>
          <a:xfrm>
            <a:off x="1272208" y="5370934"/>
            <a:ext cx="358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Swipe left to match, right not interested.</a:t>
            </a:r>
          </a:p>
        </p:txBody>
      </p:sp>
    </p:spTree>
    <p:extLst>
      <p:ext uri="{BB962C8B-B14F-4D97-AF65-F5344CB8AC3E}">
        <p14:creationId xmlns:p14="http://schemas.microsoft.com/office/powerpoint/2010/main" val="653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58E6-33A6-4D6C-81F1-9336872F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8"/>
            <a:ext cx="1540565" cy="303876"/>
          </a:xfrm>
        </p:spPr>
        <p:txBody>
          <a:bodyPr>
            <a:normAutofit fontScale="90000"/>
          </a:bodyPr>
          <a:lstStyle/>
          <a:p>
            <a:r>
              <a:rPr lang="en-GB" dirty="0"/>
              <a:t>Movie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0CF156-5F35-42E0-95FA-E371230AE500}"/>
              </a:ext>
            </a:extLst>
          </p:cNvPr>
          <p:cNvSpPr/>
          <p:nvPr/>
        </p:nvSpPr>
        <p:spPr>
          <a:xfrm>
            <a:off x="382654" y="819978"/>
            <a:ext cx="5555973" cy="7504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9E309D-FBEB-4D5E-A089-D811A21FCC31}"/>
              </a:ext>
            </a:extLst>
          </p:cNvPr>
          <p:cNvSpPr/>
          <p:nvPr/>
        </p:nvSpPr>
        <p:spPr>
          <a:xfrm>
            <a:off x="2607368" y="854766"/>
            <a:ext cx="914401" cy="4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668769-064A-4634-9D9C-395AB0C60790}"/>
              </a:ext>
            </a:extLst>
          </p:cNvPr>
          <p:cNvSpPr/>
          <p:nvPr/>
        </p:nvSpPr>
        <p:spPr>
          <a:xfrm>
            <a:off x="2607368" y="1703098"/>
            <a:ext cx="1043609" cy="261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D30498-F17C-4496-9BD4-1F08AB05CC26}"/>
              </a:ext>
            </a:extLst>
          </p:cNvPr>
          <p:cNvSpPr/>
          <p:nvPr/>
        </p:nvSpPr>
        <p:spPr>
          <a:xfrm>
            <a:off x="692427" y="1703098"/>
            <a:ext cx="1043609" cy="261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F90A26-8EE9-4432-93C3-22F3C88D46E7}"/>
              </a:ext>
            </a:extLst>
          </p:cNvPr>
          <p:cNvSpPr/>
          <p:nvPr/>
        </p:nvSpPr>
        <p:spPr>
          <a:xfrm>
            <a:off x="4600159" y="1703098"/>
            <a:ext cx="1043609" cy="261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C5525-F4CA-419F-8784-A86406B14DC1}"/>
              </a:ext>
            </a:extLst>
          </p:cNvPr>
          <p:cNvSpPr/>
          <p:nvPr/>
        </p:nvSpPr>
        <p:spPr>
          <a:xfrm>
            <a:off x="1590260" y="2494722"/>
            <a:ext cx="967419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FDB44-EC43-4BDA-8338-42829655CF01}"/>
              </a:ext>
            </a:extLst>
          </p:cNvPr>
          <p:cNvSpPr/>
          <p:nvPr/>
        </p:nvSpPr>
        <p:spPr>
          <a:xfrm>
            <a:off x="2683559" y="2489753"/>
            <a:ext cx="967418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BB804-DF9A-4A22-B54A-13CAD9E98B91}"/>
              </a:ext>
            </a:extLst>
          </p:cNvPr>
          <p:cNvSpPr/>
          <p:nvPr/>
        </p:nvSpPr>
        <p:spPr>
          <a:xfrm>
            <a:off x="3778521" y="2479815"/>
            <a:ext cx="967418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129DF-D845-4B0B-BEDB-B7AEAA36E481}"/>
              </a:ext>
            </a:extLst>
          </p:cNvPr>
          <p:cNvSpPr/>
          <p:nvPr/>
        </p:nvSpPr>
        <p:spPr>
          <a:xfrm>
            <a:off x="4873482" y="2469875"/>
            <a:ext cx="967419" cy="108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DD094-6704-48A4-B671-02E6DA4F27FB}"/>
              </a:ext>
            </a:extLst>
          </p:cNvPr>
          <p:cNvSpPr/>
          <p:nvPr/>
        </p:nvSpPr>
        <p:spPr>
          <a:xfrm>
            <a:off x="493635" y="2489753"/>
            <a:ext cx="967418" cy="106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97371A-8B99-49F1-B8E3-5020BF8E08EE}"/>
              </a:ext>
            </a:extLst>
          </p:cNvPr>
          <p:cNvSpPr/>
          <p:nvPr/>
        </p:nvSpPr>
        <p:spPr>
          <a:xfrm>
            <a:off x="1590260" y="4260380"/>
            <a:ext cx="967419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D25033-E995-48D6-8B34-F21CD87587E4}"/>
              </a:ext>
            </a:extLst>
          </p:cNvPr>
          <p:cNvSpPr/>
          <p:nvPr/>
        </p:nvSpPr>
        <p:spPr>
          <a:xfrm>
            <a:off x="2683559" y="4255411"/>
            <a:ext cx="967418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06C989-37A0-46BF-814E-E74974D5B810}"/>
              </a:ext>
            </a:extLst>
          </p:cNvPr>
          <p:cNvSpPr/>
          <p:nvPr/>
        </p:nvSpPr>
        <p:spPr>
          <a:xfrm>
            <a:off x="3778521" y="4245473"/>
            <a:ext cx="967418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84D2C7-7D1C-4F3B-B21C-AA4B54DDD1A0}"/>
              </a:ext>
            </a:extLst>
          </p:cNvPr>
          <p:cNvSpPr/>
          <p:nvPr/>
        </p:nvSpPr>
        <p:spPr>
          <a:xfrm>
            <a:off x="4873482" y="4235533"/>
            <a:ext cx="967419" cy="108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3B51BD-8718-4B7E-A37B-29D5506989B3}"/>
              </a:ext>
            </a:extLst>
          </p:cNvPr>
          <p:cNvSpPr/>
          <p:nvPr/>
        </p:nvSpPr>
        <p:spPr>
          <a:xfrm>
            <a:off x="493635" y="4255411"/>
            <a:ext cx="967418" cy="106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F665B-7049-4063-8A4A-59F67E4CBB7D}"/>
              </a:ext>
            </a:extLst>
          </p:cNvPr>
          <p:cNvSpPr/>
          <p:nvPr/>
        </p:nvSpPr>
        <p:spPr>
          <a:xfrm>
            <a:off x="1590260" y="6172199"/>
            <a:ext cx="967419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2B6AA3-76EE-4EF5-81A5-7B255591C4B0}"/>
              </a:ext>
            </a:extLst>
          </p:cNvPr>
          <p:cNvSpPr/>
          <p:nvPr/>
        </p:nvSpPr>
        <p:spPr>
          <a:xfrm>
            <a:off x="2683559" y="6167230"/>
            <a:ext cx="967418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9F5AA9-35A3-494A-9D49-7CBE394EAE5D}"/>
              </a:ext>
            </a:extLst>
          </p:cNvPr>
          <p:cNvSpPr/>
          <p:nvPr/>
        </p:nvSpPr>
        <p:spPr>
          <a:xfrm>
            <a:off x="3778521" y="6157292"/>
            <a:ext cx="967418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F70C0E-8AD8-4F14-A22A-511C90DCC39C}"/>
              </a:ext>
            </a:extLst>
          </p:cNvPr>
          <p:cNvSpPr/>
          <p:nvPr/>
        </p:nvSpPr>
        <p:spPr>
          <a:xfrm>
            <a:off x="4873482" y="6147352"/>
            <a:ext cx="967419" cy="1083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1EEA53-D458-4E5C-B88D-AF6A9156C981}"/>
              </a:ext>
            </a:extLst>
          </p:cNvPr>
          <p:cNvSpPr/>
          <p:nvPr/>
        </p:nvSpPr>
        <p:spPr>
          <a:xfrm>
            <a:off x="493635" y="6167230"/>
            <a:ext cx="967418" cy="106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2DEF05-1A6C-46BA-A22D-FD616F58D1CF}"/>
              </a:ext>
            </a:extLst>
          </p:cNvPr>
          <p:cNvSpPr txBox="1"/>
          <p:nvPr/>
        </p:nvSpPr>
        <p:spPr>
          <a:xfrm>
            <a:off x="390924" y="2181976"/>
            <a:ext cx="12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Trending Now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230048-93F8-4689-BBA2-FA4303FC3DC9}"/>
              </a:ext>
            </a:extLst>
          </p:cNvPr>
          <p:cNvSpPr txBox="1"/>
          <p:nvPr/>
        </p:nvSpPr>
        <p:spPr>
          <a:xfrm>
            <a:off x="415759" y="3884492"/>
            <a:ext cx="12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All time Best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0014A3-44F1-48A8-9835-F2864A7034A8}"/>
              </a:ext>
            </a:extLst>
          </p:cNvPr>
          <p:cNvSpPr txBox="1"/>
          <p:nvPr/>
        </p:nvSpPr>
        <p:spPr>
          <a:xfrm>
            <a:off x="390923" y="5839575"/>
            <a:ext cx="144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Friends Favourite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7FFDB0-2C72-4CCB-9ED1-451AF6B734B4}"/>
              </a:ext>
            </a:extLst>
          </p:cNvPr>
          <p:cNvSpPr/>
          <p:nvPr/>
        </p:nvSpPr>
        <p:spPr>
          <a:xfrm>
            <a:off x="871321" y="1011538"/>
            <a:ext cx="4870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&lt;-</a:t>
            </a:r>
          </a:p>
        </p:txBody>
      </p:sp>
    </p:spTree>
    <p:extLst>
      <p:ext uri="{BB962C8B-B14F-4D97-AF65-F5344CB8AC3E}">
        <p14:creationId xmlns:p14="http://schemas.microsoft.com/office/powerpoint/2010/main" val="27505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87FD-7F03-474B-932E-5C00045B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63"/>
            <a:ext cx="1441174" cy="286542"/>
          </a:xfrm>
        </p:spPr>
        <p:txBody>
          <a:bodyPr>
            <a:normAutofit fontScale="90000"/>
          </a:bodyPr>
          <a:lstStyle/>
          <a:p>
            <a:r>
              <a:rPr lang="en-GB" dirty="0"/>
              <a:t>Music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BD922F-FB30-4C7C-999B-1E6574790A26}"/>
              </a:ext>
            </a:extLst>
          </p:cNvPr>
          <p:cNvSpPr/>
          <p:nvPr/>
        </p:nvSpPr>
        <p:spPr>
          <a:xfrm>
            <a:off x="357808" y="1340252"/>
            <a:ext cx="5555973" cy="7504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41CE3E-1A78-4CAB-98F5-5477631657A3}"/>
              </a:ext>
            </a:extLst>
          </p:cNvPr>
          <p:cNvSpPr/>
          <p:nvPr/>
        </p:nvSpPr>
        <p:spPr>
          <a:xfrm>
            <a:off x="697550" y="2460780"/>
            <a:ext cx="1699591" cy="417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Liked Songs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8682D-6E96-479D-A029-38F498BFA521}"/>
              </a:ext>
            </a:extLst>
          </p:cNvPr>
          <p:cNvSpPr/>
          <p:nvPr/>
        </p:nvSpPr>
        <p:spPr>
          <a:xfrm>
            <a:off x="3543299" y="2460780"/>
            <a:ext cx="1699591" cy="417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Song Matches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16F0D8-AA5D-4825-8423-4782913626DE}"/>
              </a:ext>
            </a:extLst>
          </p:cNvPr>
          <p:cNvSpPr/>
          <p:nvPr/>
        </p:nvSpPr>
        <p:spPr>
          <a:xfrm>
            <a:off x="705059" y="3330456"/>
            <a:ext cx="1699591" cy="417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Favourite artist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6A3DD4-0B8D-46B9-AC1B-7F21AC0DE6D1}"/>
              </a:ext>
            </a:extLst>
          </p:cNvPr>
          <p:cNvSpPr/>
          <p:nvPr/>
        </p:nvSpPr>
        <p:spPr>
          <a:xfrm>
            <a:off x="3543300" y="3318824"/>
            <a:ext cx="1699591" cy="417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Playlists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F4289-A651-4E6C-9AA0-6CF7A9D2886F}"/>
              </a:ext>
            </a:extLst>
          </p:cNvPr>
          <p:cNvSpPr/>
          <p:nvPr/>
        </p:nvSpPr>
        <p:spPr>
          <a:xfrm>
            <a:off x="1297055" y="4605943"/>
            <a:ext cx="3677478" cy="26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8CE03-6CA8-4DA5-82EB-CF97E8A39527}"/>
              </a:ext>
            </a:extLst>
          </p:cNvPr>
          <p:cNvSpPr/>
          <p:nvPr/>
        </p:nvSpPr>
        <p:spPr>
          <a:xfrm>
            <a:off x="1441174" y="5357191"/>
            <a:ext cx="1232452" cy="799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Picture of song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A31E44-6DDB-4A12-B0E0-006FADAE7444}"/>
              </a:ext>
            </a:extLst>
          </p:cNvPr>
          <p:cNvSpPr/>
          <p:nvPr/>
        </p:nvSpPr>
        <p:spPr>
          <a:xfrm>
            <a:off x="2872409" y="5513680"/>
            <a:ext cx="1520687" cy="399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06FDD4-0090-40E3-B1FB-8EC3197C4688}"/>
              </a:ext>
            </a:extLst>
          </p:cNvPr>
          <p:cNvSpPr/>
          <p:nvPr/>
        </p:nvSpPr>
        <p:spPr>
          <a:xfrm>
            <a:off x="1661886" y="7613374"/>
            <a:ext cx="2856904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Search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E59C2B-0484-414B-A346-DB317E643689}"/>
              </a:ext>
            </a:extLst>
          </p:cNvPr>
          <p:cNvSpPr/>
          <p:nvPr/>
        </p:nvSpPr>
        <p:spPr>
          <a:xfrm>
            <a:off x="2633138" y="1397292"/>
            <a:ext cx="914401" cy="4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36A0C7-3030-4297-B360-03CC543BD4FA}"/>
              </a:ext>
            </a:extLst>
          </p:cNvPr>
          <p:cNvSpPr/>
          <p:nvPr/>
        </p:nvSpPr>
        <p:spPr>
          <a:xfrm>
            <a:off x="937549" y="1486290"/>
            <a:ext cx="4870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&lt;-</a:t>
            </a:r>
          </a:p>
        </p:txBody>
      </p:sp>
    </p:spTree>
    <p:extLst>
      <p:ext uri="{BB962C8B-B14F-4D97-AF65-F5344CB8AC3E}">
        <p14:creationId xmlns:p14="http://schemas.microsoft.com/office/powerpoint/2010/main" val="404198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1DCC7D-3851-439C-85B9-5C62E161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64"/>
            <a:ext cx="2052429" cy="186750"/>
          </a:xfrm>
        </p:spPr>
        <p:txBody>
          <a:bodyPr>
            <a:noAutofit/>
          </a:bodyPr>
          <a:lstStyle/>
          <a:p>
            <a:r>
              <a:rPr lang="en-GB" sz="1800" b="1" dirty="0"/>
              <a:t>Music 2-Liked songs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A94C3-099E-4528-AE54-6329D3A24FB9}"/>
              </a:ext>
            </a:extLst>
          </p:cNvPr>
          <p:cNvSpPr/>
          <p:nvPr/>
        </p:nvSpPr>
        <p:spPr>
          <a:xfrm>
            <a:off x="417443" y="929309"/>
            <a:ext cx="5555973" cy="7504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B8EF9-37B0-413D-A7F6-3CC1252593A6}"/>
              </a:ext>
            </a:extLst>
          </p:cNvPr>
          <p:cNvSpPr txBox="1"/>
          <p:nvPr/>
        </p:nvSpPr>
        <p:spPr>
          <a:xfrm>
            <a:off x="2052429" y="155798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Liked Songs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AA11D-B357-4C98-80DB-157172C4CF47}"/>
              </a:ext>
            </a:extLst>
          </p:cNvPr>
          <p:cNvSpPr/>
          <p:nvPr/>
        </p:nvSpPr>
        <p:spPr>
          <a:xfrm>
            <a:off x="745435" y="2117035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BFD742-C479-4044-AA5F-591C763A2725}"/>
              </a:ext>
            </a:extLst>
          </p:cNvPr>
          <p:cNvSpPr/>
          <p:nvPr/>
        </p:nvSpPr>
        <p:spPr>
          <a:xfrm>
            <a:off x="745435" y="2686381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3362E-0AF8-46F8-AD2C-39B2AB68E3AA}"/>
              </a:ext>
            </a:extLst>
          </p:cNvPr>
          <p:cNvSpPr/>
          <p:nvPr/>
        </p:nvSpPr>
        <p:spPr>
          <a:xfrm>
            <a:off x="745435" y="3255727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39D2E-289B-4531-A6C0-EFF11FC97C63}"/>
              </a:ext>
            </a:extLst>
          </p:cNvPr>
          <p:cNvSpPr/>
          <p:nvPr/>
        </p:nvSpPr>
        <p:spPr>
          <a:xfrm>
            <a:off x="745435" y="3825073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CE5D3-5A7D-4506-AEC3-563AF604CF5D}"/>
              </a:ext>
            </a:extLst>
          </p:cNvPr>
          <p:cNvSpPr/>
          <p:nvPr/>
        </p:nvSpPr>
        <p:spPr>
          <a:xfrm>
            <a:off x="745435" y="4418274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DC0E86-A38B-4F5F-AE5E-B10070CD9B90}"/>
              </a:ext>
            </a:extLst>
          </p:cNvPr>
          <p:cNvSpPr/>
          <p:nvPr/>
        </p:nvSpPr>
        <p:spPr>
          <a:xfrm>
            <a:off x="745435" y="5024727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F9E62-2135-43FE-A99C-C9C3819D7065}"/>
              </a:ext>
            </a:extLst>
          </p:cNvPr>
          <p:cNvSpPr/>
          <p:nvPr/>
        </p:nvSpPr>
        <p:spPr>
          <a:xfrm>
            <a:off x="745435" y="5580821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1D3D0C-8E6E-47EE-B3A3-8011D2108D76}"/>
              </a:ext>
            </a:extLst>
          </p:cNvPr>
          <p:cNvSpPr/>
          <p:nvPr/>
        </p:nvSpPr>
        <p:spPr>
          <a:xfrm>
            <a:off x="745435" y="6136915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7369CA-EDCA-4197-A570-64EC1228B145}"/>
              </a:ext>
            </a:extLst>
          </p:cNvPr>
          <p:cNvSpPr/>
          <p:nvPr/>
        </p:nvSpPr>
        <p:spPr>
          <a:xfrm>
            <a:off x="745435" y="6719100"/>
            <a:ext cx="6361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930CB-4D2E-44DB-B218-747F215F9825}"/>
              </a:ext>
            </a:extLst>
          </p:cNvPr>
          <p:cNvSpPr/>
          <p:nvPr/>
        </p:nvSpPr>
        <p:spPr>
          <a:xfrm>
            <a:off x="1630017" y="2117035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5A644-AF22-40CF-94E5-38F823A8011B}"/>
              </a:ext>
            </a:extLst>
          </p:cNvPr>
          <p:cNvSpPr/>
          <p:nvPr/>
        </p:nvSpPr>
        <p:spPr>
          <a:xfrm>
            <a:off x="5506278" y="2117035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688CD3-C381-4EF6-86CF-76BB08233E33}"/>
              </a:ext>
            </a:extLst>
          </p:cNvPr>
          <p:cNvSpPr/>
          <p:nvPr/>
        </p:nvSpPr>
        <p:spPr>
          <a:xfrm>
            <a:off x="1630017" y="2686381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58DEAB-5D85-482A-8D21-6FE8E2DEC33A}"/>
              </a:ext>
            </a:extLst>
          </p:cNvPr>
          <p:cNvSpPr/>
          <p:nvPr/>
        </p:nvSpPr>
        <p:spPr>
          <a:xfrm>
            <a:off x="5506278" y="2686381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D27E7F-721E-450C-B8CB-4F05C6476C38}"/>
              </a:ext>
            </a:extLst>
          </p:cNvPr>
          <p:cNvSpPr/>
          <p:nvPr/>
        </p:nvSpPr>
        <p:spPr>
          <a:xfrm>
            <a:off x="1630017" y="3255727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E94E7F-37AB-469E-9838-9513B4663EC3}"/>
              </a:ext>
            </a:extLst>
          </p:cNvPr>
          <p:cNvSpPr/>
          <p:nvPr/>
        </p:nvSpPr>
        <p:spPr>
          <a:xfrm>
            <a:off x="5506278" y="3255727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2C2D8F-BB31-488C-8B6F-6A031832B348}"/>
              </a:ext>
            </a:extLst>
          </p:cNvPr>
          <p:cNvSpPr/>
          <p:nvPr/>
        </p:nvSpPr>
        <p:spPr>
          <a:xfrm>
            <a:off x="1630017" y="3848928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6744EF-526B-4FAB-BB3D-50BF33C47070}"/>
              </a:ext>
            </a:extLst>
          </p:cNvPr>
          <p:cNvSpPr/>
          <p:nvPr/>
        </p:nvSpPr>
        <p:spPr>
          <a:xfrm>
            <a:off x="5506278" y="3848928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B4FBB-E5B5-4092-A635-B3244E1638FD}"/>
              </a:ext>
            </a:extLst>
          </p:cNvPr>
          <p:cNvSpPr/>
          <p:nvPr/>
        </p:nvSpPr>
        <p:spPr>
          <a:xfrm>
            <a:off x="1630017" y="4418274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44AD3D-A9FD-40A0-B453-DD8733842FB0}"/>
              </a:ext>
            </a:extLst>
          </p:cNvPr>
          <p:cNvSpPr/>
          <p:nvPr/>
        </p:nvSpPr>
        <p:spPr>
          <a:xfrm>
            <a:off x="5506278" y="4418274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E3363B-EDDC-4399-AD03-E95FA324E4E1}"/>
              </a:ext>
            </a:extLst>
          </p:cNvPr>
          <p:cNvSpPr/>
          <p:nvPr/>
        </p:nvSpPr>
        <p:spPr>
          <a:xfrm>
            <a:off x="1630017" y="5024727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CF02C5-7CCA-4023-95A1-602AACA51044}"/>
              </a:ext>
            </a:extLst>
          </p:cNvPr>
          <p:cNvSpPr/>
          <p:nvPr/>
        </p:nvSpPr>
        <p:spPr>
          <a:xfrm>
            <a:off x="5506278" y="5024727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A96CE8-94A2-45B0-A0F4-2062E5CB181A}"/>
              </a:ext>
            </a:extLst>
          </p:cNvPr>
          <p:cNvSpPr/>
          <p:nvPr/>
        </p:nvSpPr>
        <p:spPr>
          <a:xfrm>
            <a:off x="1630017" y="5594073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9B5F09-686E-4DFA-8F5E-EF154879F795}"/>
              </a:ext>
            </a:extLst>
          </p:cNvPr>
          <p:cNvSpPr/>
          <p:nvPr/>
        </p:nvSpPr>
        <p:spPr>
          <a:xfrm>
            <a:off x="5506278" y="5594073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66A179-CC34-4A41-BADA-BC063390E7AD}"/>
              </a:ext>
            </a:extLst>
          </p:cNvPr>
          <p:cNvSpPr/>
          <p:nvPr/>
        </p:nvSpPr>
        <p:spPr>
          <a:xfrm>
            <a:off x="1630017" y="6149754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0A409A-1391-4D4C-9410-3CD870CA9C52}"/>
              </a:ext>
            </a:extLst>
          </p:cNvPr>
          <p:cNvSpPr/>
          <p:nvPr/>
        </p:nvSpPr>
        <p:spPr>
          <a:xfrm>
            <a:off x="5506278" y="6149754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ECE778-53B1-41ED-BBE5-ED350C8D157B}"/>
              </a:ext>
            </a:extLst>
          </p:cNvPr>
          <p:cNvSpPr/>
          <p:nvPr/>
        </p:nvSpPr>
        <p:spPr>
          <a:xfrm>
            <a:off x="1630017" y="6719100"/>
            <a:ext cx="311094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6293A5-20E8-40CD-9AF8-CB8D60E17E2C}"/>
              </a:ext>
            </a:extLst>
          </p:cNvPr>
          <p:cNvSpPr/>
          <p:nvPr/>
        </p:nvSpPr>
        <p:spPr>
          <a:xfrm>
            <a:off x="5506278" y="6719100"/>
            <a:ext cx="168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E0F1AB-E1AC-44A6-85B5-776CDC2CE675}"/>
              </a:ext>
            </a:extLst>
          </p:cNvPr>
          <p:cNvSpPr/>
          <p:nvPr/>
        </p:nvSpPr>
        <p:spPr>
          <a:xfrm>
            <a:off x="2738228" y="966442"/>
            <a:ext cx="914401" cy="4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123D71E-30D7-435F-AD68-F80032A88DB7}"/>
              </a:ext>
            </a:extLst>
          </p:cNvPr>
          <p:cNvSpPr/>
          <p:nvPr/>
        </p:nvSpPr>
        <p:spPr>
          <a:xfrm>
            <a:off x="1096575" y="1018307"/>
            <a:ext cx="4870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&lt;-</a:t>
            </a:r>
          </a:p>
        </p:txBody>
      </p:sp>
    </p:spTree>
    <p:extLst>
      <p:ext uri="{BB962C8B-B14F-4D97-AF65-F5344CB8AC3E}">
        <p14:creationId xmlns:p14="http://schemas.microsoft.com/office/powerpoint/2010/main" val="202135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D9C96F-A0F3-46D4-80E7-E16D3362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64"/>
            <a:ext cx="1828800" cy="245254"/>
          </a:xfrm>
        </p:spPr>
        <p:txBody>
          <a:bodyPr>
            <a:noAutofit/>
          </a:bodyPr>
          <a:lstStyle/>
          <a:p>
            <a:r>
              <a:rPr lang="en-GB" sz="1800" b="1" dirty="0"/>
              <a:t>Music 3-Matches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67048C-FF6E-4B7A-93D1-AD6943DB1C39}"/>
              </a:ext>
            </a:extLst>
          </p:cNvPr>
          <p:cNvSpPr/>
          <p:nvPr/>
        </p:nvSpPr>
        <p:spPr>
          <a:xfrm>
            <a:off x="447261" y="966442"/>
            <a:ext cx="5555973" cy="7504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5BEFDE-E1A7-42F9-BA6D-C0DAA512D837}"/>
              </a:ext>
            </a:extLst>
          </p:cNvPr>
          <p:cNvSpPr/>
          <p:nvPr/>
        </p:nvSpPr>
        <p:spPr>
          <a:xfrm>
            <a:off x="2738228" y="966442"/>
            <a:ext cx="914401" cy="4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75951-C76C-4E1F-9DF7-1882731F4682}"/>
              </a:ext>
            </a:extLst>
          </p:cNvPr>
          <p:cNvSpPr/>
          <p:nvPr/>
        </p:nvSpPr>
        <p:spPr>
          <a:xfrm>
            <a:off x="1096575" y="1018307"/>
            <a:ext cx="4870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0E9D0-CC91-4281-8239-7F30B71671AC}"/>
              </a:ext>
            </a:extLst>
          </p:cNvPr>
          <p:cNvSpPr txBox="1"/>
          <p:nvPr/>
        </p:nvSpPr>
        <p:spPr>
          <a:xfrm>
            <a:off x="2052428" y="155798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Matches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A5F448-C28E-4BDA-BC19-3645EB6BEE15}"/>
              </a:ext>
            </a:extLst>
          </p:cNvPr>
          <p:cNvSpPr/>
          <p:nvPr/>
        </p:nvSpPr>
        <p:spPr>
          <a:xfrm>
            <a:off x="755372" y="2348600"/>
            <a:ext cx="18288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that matched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ECE678-1232-42CA-912B-35D7F8C6E1F9}"/>
              </a:ext>
            </a:extLst>
          </p:cNvPr>
          <p:cNvSpPr/>
          <p:nvPr/>
        </p:nvSpPr>
        <p:spPr>
          <a:xfrm>
            <a:off x="3821594" y="2330856"/>
            <a:ext cx="17542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15007C-1FA2-4689-9F62-BD291E453155}"/>
              </a:ext>
            </a:extLst>
          </p:cNvPr>
          <p:cNvSpPr/>
          <p:nvPr/>
        </p:nvSpPr>
        <p:spPr>
          <a:xfrm>
            <a:off x="755372" y="3431617"/>
            <a:ext cx="18288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that matched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E08C7C-9DBA-487C-AE4F-E6D0709E5BE5}"/>
              </a:ext>
            </a:extLst>
          </p:cNvPr>
          <p:cNvSpPr/>
          <p:nvPr/>
        </p:nvSpPr>
        <p:spPr>
          <a:xfrm>
            <a:off x="3821594" y="3376746"/>
            <a:ext cx="17542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5F500D-36FC-4284-8E69-D73C2C499804}"/>
              </a:ext>
            </a:extLst>
          </p:cNvPr>
          <p:cNvSpPr/>
          <p:nvPr/>
        </p:nvSpPr>
        <p:spPr>
          <a:xfrm>
            <a:off x="755372" y="4645158"/>
            <a:ext cx="18288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that matched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3E750F-1C92-4120-8B06-A49D970BF551}"/>
              </a:ext>
            </a:extLst>
          </p:cNvPr>
          <p:cNvSpPr/>
          <p:nvPr/>
        </p:nvSpPr>
        <p:spPr>
          <a:xfrm>
            <a:off x="3821594" y="4609670"/>
            <a:ext cx="17542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F41263-69C1-4B65-A68F-CB7B0A5070D9}"/>
              </a:ext>
            </a:extLst>
          </p:cNvPr>
          <p:cNvSpPr/>
          <p:nvPr/>
        </p:nvSpPr>
        <p:spPr>
          <a:xfrm>
            <a:off x="755372" y="5810382"/>
            <a:ext cx="18288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that matched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6F32B4-0298-42DC-83CB-4E4635F58332}"/>
              </a:ext>
            </a:extLst>
          </p:cNvPr>
          <p:cNvSpPr/>
          <p:nvPr/>
        </p:nvSpPr>
        <p:spPr>
          <a:xfrm>
            <a:off x="3821594" y="5774894"/>
            <a:ext cx="17542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8750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3E5769-7E21-4143-8FDF-2481E147BB6B}"/>
              </a:ext>
            </a:extLst>
          </p:cNvPr>
          <p:cNvSpPr txBox="1">
            <a:spLocks/>
          </p:cNvSpPr>
          <p:nvPr/>
        </p:nvSpPr>
        <p:spPr>
          <a:xfrm>
            <a:off x="0" y="13163"/>
            <a:ext cx="1584960" cy="413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Music 4- Playlists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392F8-31C4-4740-8821-0E79C30B9A7F}"/>
              </a:ext>
            </a:extLst>
          </p:cNvPr>
          <p:cNvSpPr/>
          <p:nvPr/>
        </p:nvSpPr>
        <p:spPr>
          <a:xfrm>
            <a:off x="417443" y="929309"/>
            <a:ext cx="5555973" cy="7504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717E53-A08A-4137-9670-D4C89B753A2C}"/>
              </a:ext>
            </a:extLst>
          </p:cNvPr>
          <p:cNvSpPr/>
          <p:nvPr/>
        </p:nvSpPr>
        <p:spPr>
          <a:xfrm>
            <a:off x="2738228" y="966442"/>
            <a:ext cx="914401" cy="462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55B57-5B27-431E-84E8-00F1DF8D9716}"/>
              </a:ext>
            </a:extLst>
          </p:cNvPr>
          <p:cNvSpPr/>
          <p:nvPr/>
        </p:nvSpPr>
        <p:spPr>
          <a:xfrm>
            <a:off x="1096575" y="1018307"/>
            <a:ext cx="4870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D6E0B-D8FF-41BC-A0C1-AB8406F679C8}"/>
              </a:ext>
            </a:extLst>
          </p:cNvPr>
          <p:cNvSpPr/>
          <p:nvPr/>
        </p:nvSpPr>
        <p:spPr>
          <a:xfrm>
            <a:off x="745434" y="2117034"/>
            <a:ext cx="838158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05C1A-489F-44C9-BE70-478DEE84C05A}"/>
              </a:ext>
            </a:extLst>
          </p:cNvPr>
          <p:cNvSpPr/>
          <p:nvPr/>
        </p:nvSpPr>
        <p:spPr>
          <a:xfrm>
            <a:off x="745434" y="3005456"/>
            <a:ext cx="838158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DFE42-D886-41A2-A71C-0C0520F29554}"/>
              </a:ext>
            </a:extLst>
          </p:cNvPr>
          <p:cNvSpPr/>
          <p:nvPr/>
        </p:nvSpPr>
        <p:spPr>
          <a:xfrm>
            <a:off x="749368" y="3875793"/>
            <a:ext cx="838158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D2351-F880-466F-9799-B6C7855793FA}"/>
              </a:ext>
            </a:extLst>
          </p:cNvPr>
          <p:cNvSpPr/>
          <p:nvPr/>
        </p:nvSpPr>
        <p:spPr>
          <a:xfrm>
            <a:off x="745434" y="4830982"/>
            <a:ext cx="838158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977FDD-0EA6-4AEE-B830-8BA02CB3BE46}"/>
              </a:ext>
            </a:extLst>
          </p:cNvPr>
          <p:cNvSpPr/>
          <p:nvPr/>
        </p:nvSpPr>
        <p:spPr>
          <a:xfrm>
            <a:off x="1808922" y="2092693"/>
            <a:ext cx="3339548" cy="74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Playlist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521C0B-62E8-428D-9B26-1A7F565BA112}"/>
              </a:ext>
            </a:extLst>
          </p:cNvPr>
          <p:cNvSpPr/>
          <p:nvPr/>
        </p:nvSpPr>
        <p:spPr>
          <a:xfrm>
            <a:off x="1808922" y="3021027"/>
            <a:ext cx="3339548" cy="74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Liked Songs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6974E3-C772-4DBA-946D-BD874AABB1E7}"/>
              </a:ext>
            </a:extLst>
          </p:cNvPr>
          <p:cNvSpPr/>
          <p:nvPr/>
        </p:nvSpPr>
        <p:spPr>
          <a:xfrm>
            <a:off x="1808922" y="3883614"/>
            <a:ext cx="3339548" cy="74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Made playlists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9B524-D312-49F8-AD91-D2916995575B}"/>
              </a:ext>
            </a:extLst>
          </p:cNvPr>
          <p:cNvSpPr/>
          <p:nvPr/>
        </p:nvSpPr>
        <p:spPr>
          <a:xfrm>
            <a:off x="1808922" y="4830982"/>
            <a:ext cx="3339548" cy="74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Made playlists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5D72A-4FCC-4F7B-8C5F-6A6ADBA88C4C}"/>
              </a:ext>
            </a:extLst>
          </p:cNvPr>
          <p:cNvSpPr/>
          <p:nvPr/>
        </p:nvSpPr>
        <p:spPr>
          <a:xfrm>
            <a:off x="745434" y="5723542"/>
            <a:ext cx="838158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A66A7F-363D-471E-8743-A4AC93863972}"/>
              </a:ext>
            </a:extLst>
          </p:cNvPr>
          <p:cNvSpPr/>
          <p:nvPr/>
        </p:nvSpPr>
        <p:spPr>
          <a:xfrm>
            <a:off x="1808922" y="5723542"/>
            <a:ext cx="3339548" cy="74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Made playlists</a:t>
            </a:r>
          </a:p>
        </p:txBody>
      </p:sp>
    </p:spTree>
    <p:extLst>
      <p:ext uri="{BB962C8B-B14F-4D97-AF65-F5344CB8AC3E}">
        <p14:creationId xmlns:p14="http://schemas.microsoft.com/office/powerpoint/2010/main" val="256088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114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Phone application design</vt:lpstr>
      <vt:lpstr>Home page</vt:lpstr>
      <vt:lpstr>Dating</vt:lpstr>
      <vt:lpstr>Movie</vt:lpstr>
      <vt:lpstr>Music 1</vt:lpstr>
      <vt:lpstr>Music 2-Liked songs</vt:lpstr>
      <vt:lpstr>Music 3-Matches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application design</dc:title>
  <dc:creator>S.Circov</dc:creator>
  <cp:lastModifiedBy>S.Circov</cp:lastModifiedBy>
  <cp:revision>12</cp:revision>
  <dcterms:created xsi:type="dcterms:W3CDTF">2020-10-20T19:08:15Z</dcterms:created>
  <dcterms:modified xsi:type="dcterms:W3CDTF">2020-10-21T18:03:38Z</dcterms:modified>
</cp:coreProperties>
</file>