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5" r:id="rId6"/>
    <p:sldId id="274" r:id="rId7"/>
    <p:sldId id="257" r:id="rId8"/>
    <p:sldId id="264" r:id="rId9"/>
    <p:sldId id="258" r:id="rId10"/>
    <p:sldId id="259" r:id="rId11"/>
    <p:sldId id="263" r:id="rId12"/>
    <p:sldId id="265" r:id="rId13"/>
    <p:sldId id="260" r:id="rId14"/>
    <p:sldId id="262" r:id="rId15"/>
    <p:sldId id="261" r:id="rId16"/>
    <p:sldId id="269" r:id="rId17"/>
    <p:sldId id="272" r:id="rId18"/>
    <p:sldId id="26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</a:t>
            </a:r>
            <a:r>
              <a:rPr lang="en-US" altLang="ko-KR" dirty="0" smtClean="0"/>
              <a:t>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phase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Parallel sorting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Upon receiving the information from the master node, each slave node proceed sorting in parallel.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After sending decisions, master node wait until every node send the message telling that it finishes sorting.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Each slave node sends “finish message” to master node after the sorting is terminated.</a:t>
            </a:r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8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Post-phase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After collecting all finish message from slave nodes, master node schedules data exchanges.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TBA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94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Parent message class for all messages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ender: </a:t>
            </a:r>
            <a:r>
              <a:rPr lang="en-US" altLang="ko-KR" dirty="0" err="1" smtClean="0"/>
              <a:t>NodeId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399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inimumKeyValue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aximumKeyValue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64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ecisions: Map[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odeId</a:t>
            </a:r>
            <a:r>
              <a:rPr lang="en-US" altLang="ko-KR" dirty="0" smtClean="0"/>
              <a:t>, Tuple[start, end]]: </a:t>
            </a:r>
            <a:r>
              <a:rPr lang="en-US" altLang="ko-KR" dirty="0" err="1" smtClean="0"/>
              <a:t>NodeId</a:t>
            </a:r>
            <a:r>
              <a:rPr lang="en-US" altLang="ko-KR" dirty="0" smtClean="0"/>
              <a:t> is a unique value for each node. start and end value means a range of key value on which each slave has responsibility.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2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Finishing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estinations: Map[</a:t>
            </a:r>
            <a:r>
              <a:rPr lang="en-US" altLang="ko-KR" dirty="0" err="1" smtClean="0"/>
              <a:t>nodeId</a:t>
            </a:r>
            <a:r>
              <a:rPr lang="en-US" altLang="ko-KR" dirty="0" smtClean="0"/>
              <a:t>, size]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7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did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logging system(log4j)</a:t>
            </a:r>
          </a:p>
          <a:p>
            <a:r>
              <a:rPr lang="en-US" altLang="ko-KR" dirty="0" smtClean="0"/>
              <a:t>Add test library(Junit)</a:t>
            </a:r>
          </a:p>
          <a:p>
            <a:r>
              <a:rPr lang="en-US" altLang="ko-KR" dirty="0" smtClean="0"/>
              <a:t>TCP establishment(using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between salve and master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50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Milestone2</a:t>
            </a:r>
          </a:p>
          <a:p>
            <a:pPr lvl="1"/>
            <a:r>
              <a:rPr lang="en-US" altLang="ko-KR" dirty="0" smtClean="0"/>
              <a:t>Pre-phase, sorting</a:t>
            </a:r>
          </a:p>
          <a:p>
            <a:pPr lvl="1"/>
            <a:r>
              <a:rPr lang="en-US" altLang="ko-KR" dirty="0" smtClean="0"/>
              <a:t>Complete doc</a:t>
            </a:r>
          </a:p>
          <a:p>
            <a:r>
              <a:rPr lang="en-US" altLang="ko-KR" dirty="0" smtClean="0"/>
              <a:t>Milestone3</a:t>
            </a:r>
          </a:p>
          <a:p>
            <a:pPr lvl="1"/>
            <a:r>
              <a:rPr lang="en-US" altLang="ko-KR" dirty="0" smtClean="0"/>
              <a:t>Post-phase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7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26470" y="2107070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26470" y="2423991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759819" y="389147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Camel case: each word is capitalized, except possibly the first word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</a:t>
            </a:r>
            <a:r>
              <a:rPr lang="en-US" altLang="ko-KR" smtClean="0"/>
              <a:t>scalafix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45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en-US" altLang="ko-KR" dirty="0" smtClean="0"/>
              <a:t>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Pre-phase: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</a:t>
            </a:r>
            <a:r>
              <a:rPr lang="en-US" altLang="ko-KR" dirty="0" smtClean="0"/>
              <a:t>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</a:t>
            </a:r>
            <a:r>
              <a:rPr lang="en-US" altLang="ko-KR" dirty="0" smtClean="0"/>
              <a:t>: </a:t>
            </a:r>
            <a:r>
              <a:rPr lang="en-US" altLang="ko-KR" dirty="0" smtClean="0"/>
              <a:t>data exchange via the master node under its </a:t>
            </a:r>
            <a:r>
              <a:rPr lang="en-US" altLang="ko-KR" dirty="0" smtClean="0"/>
              <a:t>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32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Every slave node sand “meta information” about their own data.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Master node collects these data and assigns each node for its responsible data.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Master node spreads these “decision” to every slave.</a:t>
            </a:r>
          </a:p>
        </p:txBody>
      </p:sp>
    </p:spTree>
    <p:extLst>
      <p:ext uri="{BB962C8B-B14F-4D97-AF65-F5344CB8AC3E}">
        <p14:creationId xmlns:p14="http://schemas.microsoft.com/office/powerpoint/2010/main" val="25583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367</Words>
  <Application>Microsoft Office PowerPoint</Application>
  <PresentationFormat>와이드스크린</PresentationFormat>
  <Paragraphs>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CS434 Project Document version 2</vt:lpstr>
      <vt:lpstr>Goal</vt:lpstr>
      <vt:lpstr>Project settings</vt:lpstr>
      <vt:lpstr>Naming convention</vt:lpstr>
      <vt:lpstr>Linter</vt:lpstr>
      <vt:lpstr>Design</vt:lpstr>
      <vt:lpstr>Types of node</vt:lpstr>
      <vt:lpstr>4 phase for sorting</vt:lpstr>
      <vt:lpstr>Pre-phase for sorting</vt:lpstr>
      <vt:lpstr>Sorting phase</vt:lpstr>
      <vt:lpstr>Post-phase for sorting</vt:lpstr>
      <vt:lpstr>Common message</vt:lpstr>
      <vt:lpstr>Meta information</vt:lpstr>
      <vt:lpstr>Decision message</vt:lpstr>
      <vt:lpstr>Finishing message</vt:lpstr>
      <vt:lpstr>END</vt:lpstr>
      <vt:lpstr>Report</vt:lpstr>
      <vt:lpstr>What I did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김근우</cp:lastModifiedBy>
  <cp:revision>14</cp:revision>
  <dcterms:created xsi:type="dcterms:W3CDTF">2020-10-19T11:44:58Z</dcterms:created>
  <dcterms:modified xsi:type="dcterms:W3CDTF">2020-11-14T15:05:01Z</dcterms:modified>
</cp:coreProperties>
</file>