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3" r:id="rId4"/>
    <p:sldId id="266" r:id="rId5"/>
    <p:sldId id="275" r:id="rId6"/>
    <p:sldId id="274" r:id="rId7"/>
    <p:sldId id="297" r:id="rId8"/>
    <p:sldId id="298" r:id="rId9"/>
    <p:sldId id="286" r:id="rId10"/>
    <p:sldId id="301" r:id="rId11"/>
    <p:sldId id="288" r:id="rId12"/>
    <p:sldId id="292" r:id="rId13"/>
    <p:sldId id="293" r:id="rId14"/>
    <p:sldId id="294" r:id="rId15"/>
    <p:sldId id="295" r:id="rId16"/>
    <p:sldId id="296" r:id="rId17"/>
    <p:sldId id="287" r:id="rId18"/>
    <p:sldId id="283" r:id="rId19"/>
    <p:sldId id="282" r:id="rId20"/>
    <p:sldId id="284" r:id="rId21"/>
    <p:sldId id="278" r:id="rId22"/>
    <p:sldId id="279" r:id="rId23"/>
    <p:sldId id="285" r:id="rId24"/>
    <p:sldId id="299" r:id="rId25"/>
    <p:sldId id="300" r:id="rId26"/>
    <p:sldId id="291" r:id="rId27"/>
    <p:sldId id="289" r:id="rId28"/>
    <p:sldId id="290" r:id="rId29"/>
    <p:sldId id="280" r:id="rId30"/>
    <p:sldId id="281" r:id="rId31"/>
    <p:sldId id="269" r:id="rId32"/>
    <p:sldId id="272" r:id="rId33"/>
    <p:sldId id="267" r:id="rId34"/>
    <p:sldId id="2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Project</a:t>
            </a:r>
            <a:br>
              <a:rPr lang="en-US" altLang="ko-KR" dirty="0" smtClean="0"/>
            </a:br>
            <a:r>
              <a:rPr lang="en-US" altLang="ko-KR" dirty="0" smtClean="0"/>
              <a:t>Document version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POSTECH CSE </a:t>
            </a:r>
            <a:r>
              <a:rPr lang="ko-KR" altLang="en-US" dirty="0" err="1" smtClean="0"/>
              <a:t>김근우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Parent message class for all messages</a:t>
            </a:r>
          </a:p>
          <a:p>
            <a:r>
              <a:rPr lang="en-US" altLang="ko-KR" dirty="0" smtClean="0"/>
              <a:t>Slave’s ID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47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6547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StartSampleMessage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 slaves make connection with 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1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56203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sample its</a:t>
                      </a:r>
                      <a:r>
                        <a:rPr lang="en-US" altLang="ko-KR" sz="1400" baseline="0" dirty="0" smtClean="0"/>
                        <a:t> input data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Minimum key value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Maximum key 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9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4964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MetainfoTableMessage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r>
                        <a:rPr lang="en-US" altLang="ko-KR" sz="1400" baseline="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Slave’s network information</a:t>
                      </a:r>
                      <a:r>
                        <a:rPr lang="en-US" altLang="ko-KR" sz="1400" baseline="0" dirty="0" smtClean="0"/>
                        <a:t> list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Pivot list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7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4139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sort</a:t>
                      </a:r>
                      <a:r>
                        <a:rPr lang="en-US" altLang="ko-KR" sz="1400" baseline="0" dirty="0" smtClean="0"/>
                        <a:t> its input 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4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0881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StartShuffleMessage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 </a:t>
                      </a:r>
                      <a:r>
                        <a:rPr lang="en-US" altLang="ko-KR" sz="1400" dirty="0" err="1" smtClean="0"/>
                        <a:t>FinishSortMessage</a:t>
                      </a:r>
                      <a:r>
                        <a:rPr lang="en-US" altLang="ko-KR" sz="140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25469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send</a:t>
                      </a:r>
                      <a:r>
                        <a:rPr lang="en-US" altLang="ko-KR" sz="1400" baseline="0" dirty="0" smtClean="0"/>
                        <a:t> its data to appropriate peers and receive data. Also, it complete merge sort to its disk.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1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1648"/>
              </p:ext>
            </p:extLst>
          </p:nvPr>
        </p:nvGraphicFramePr>
        <p:xfrm>
          <a:off x="924168" y="1906620"/>
          <a:ext cx="10365155" cy="416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0">
                  <a:extLst>
                    <a:ext uri="{9D8B030D-6E8A-4147-A177-3AD203B41FA5}">
                      <a16:colId xmlns:a16="http://schemas.microsoft.com/office/drawing/2014/main" val="3682929656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50396180"/>
                    </a:ext>
                  </a:extLst>
                </a:gridCol>
                <a:gridCol w="6981092">
                  <a:extLst>
                    <a:ext uri="{9D8B030D-6E8A-4147-A177-3AD203B41FA5}">
                      <a16:colId xmlns:a16="http://schemas.microsoft.com/office/drawing/2014/main" val="1347880583"/>
                    </a:ext>
                  </a:extLst>
                </a:gridCol>
              </a:tblGrid>
              <a:tr h="784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Definition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410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connectionCount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that make a TCP connection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85922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855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</a:t>
                      </a:r>
                      <a:r>
                        <a:rPr lang="en-US" altLang="ko-KR" sz="1400" baseline="0" dirty="0" err="1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 </a:t>
                      </a:r>
                      <a:r>
                        <a:rPr lang="en-US" altLang="ko-KR" sz="1400" dirty="0" err="1" smtClean="0"/>
                        <a:t>FinishSortMeesage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383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successCount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 </a:t>
                      </a:r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43868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48382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 </a:t>
                      </a:r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54881"/>
                  </a:ext>
                </a:extLst>
              </a:tr>
              <a:tr h="43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sortedComplete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data</a:t>
                      </a:r>
                      <a:r>
                        <a:rPr lang="en-US" altLang="ko-KR" sz="1400" baseline="0" dirty="0" smtClean="0"/>
                        <a:t> after shuffling is sorted in a disk of 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7346"/>
                  </a:ext>
                </a:extLst>
              </a:tr>
              <a:tr h="43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Slave’s ID</a:t>
                      </a:r>
                      <a:r>
                        <a:rPr lang="en-US" altLang="ko-KR" sz="1400" baseline="0" dirty="0" smtClean="0"/>
                        <a:t> needed to be included in all messages it send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Sortcheck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ShuffleCheck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Sort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Shuffle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Fail</a:t>
            </a:r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194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(Master)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onnectionCount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smtClean="0"/>
              <a:t>Sample -&gt; </a:t>
            </a:r>
            <a:r>
              <a:rPr lang="en-US" altLang="ko-KR" dirty="0" err="1" smtClean="0"/>
              <a:t>SortCheck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etainfoCount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SortCheck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ShuffleCheck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ortedCount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ShuffleCheck</a:t>
            </a:r>
            <a:r>
              <a:rPr lang="en-US" altLang="ko-KR" dirty="0" smtClean="0"/>
              <a:t>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SuccessCount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746" y="6311900"/>
            <a:ext cx="3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“n” is the number of slave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9745" y="2031023"/>
            <a:ext cx="24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State transition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altLang="ko-KR" dirty="0" smtClean="0"/>
              <a:t>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						   </a:t>
            </a:r>
            <a:r>
              <a:rPr lang="en-US" altLang="ko-KR" dirty="0" smtClean="0">
                <a:solidFill>
                  <a:srgbClr val="FF0000"/>
                </a:solidFill>
              </a:rPr>
              <a:t>Assumptions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9177" y="1579440"/>
            <a:ext cx="4428392" cy="34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Sorting key/value records stored on disk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19554" y="4734778"/>
            <a:ext cx="10234246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Distributed/parallel sorting key/value records stored on multiple disks on multiple machines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338646" y="2242007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memory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38646" y="2558928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disk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0685" y="3157109"/>
            <a:ext cx="74382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Distributed sorting key/value records stored on multiple machines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71995" y="4026414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each machine has several disks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3" idx="2"/>
          </p:cNvCxnSpPr>
          <p:nvPr/>
        </p:nvCxnSpPr>
        <p:spPr>
          <a:xfrm>
            <a:off x="5593373" y="1925515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</p:cNvCxnSpPr>
          <p:nvPr/>
        </p:nvCxnSpPr>
        <p:spPr>
          <a:xfrm>
            <a:off x="5679831" y="3503184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6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(Slave)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StartSampleMessage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</a:t>
            </a:r>
          </a:p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Connection fail to Master</a:t>
            </a:r>
          </a:p>
          <a:p>
            <a:pPr marL="0" indent="0">
              <a:buNone/>
            </a:pPr>
            <a:r>
              <a:rPr lang="en-US" altLang="ko-KR" dirty="0" smtClean="0"/>
              <a:t>Sample -&gt; Sort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Sample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Fail to get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within a time,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False</a:t>
            </a:r>
          </a:p>
          <a:p>
            <a:pPr marL="0" indent="0">
              <a:buNone/>
            </a:pPr>
            <a:r>
              <a:rPr lang="en-US" altLang="ko-KR" dirty="0" smtClean="0"/>
              <a:t>Sort -&gt; Shuffle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Sort -&gt; Fail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 smtClean="0"/>
              <a:t>Shuffle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fileTransferFinishCount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n, size(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fiileTransferQueue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0,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sortedComplete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Shuffle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 out of bound data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52093" y="309620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01508" y="3886888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SortCheck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56785" y="4719211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ShuffleCheck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20201" y="61107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3282690" y="1689665"/>
            <a:ext cx="386404" cy="2426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" idx="4"/>
            <a:endCxn id="6" idx="0"/>
          </p:cNvCxnSpPr>
          <p:nvPr/>
        </p:nvCxnSpPr>
        <p:spPr>
          <a:xfrm rot="16200000" flipH="1">
            <a:off x="5819660" y="2367901"/>
            <a:ext cx="388557" cy="26494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8451185" y="3176473"/>
            <a:ext cx="430198" cy="2655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4"/>
            <a:endCxn id="8" idx="0"/>
          </p:cNvCxnSpPr>
          <p:nvPr/>
        </p:nvCxnSpPr>
        <p:spPr>
          <a:xfrm rot="16200000" flipH="1">
            <a:off x="9680941" y="5434318"/>
            <a:ext cx="989380" cy="3634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8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64324" y="59180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3421" y="305016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97061" y="369963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38493" y="5939813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977901" y="3994455"/>
            <a:ext cx="3208214" cy="63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" idx="4"/>
            <a:endCxn id="6" idx="0"/>
          </p:cNvCxnSpPr>
          <p:nvPr/>
        </p:nvCxnSpPr>
        <p:spPr>
          <a:xfrm rot="16200000" flipH="1">
            <a:off x="3346373" y="1625982"/>
            <a:ext cx="340367" cy="25080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5728707" y="2494146"/>
            <a:ext cx="247345" cy="2163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  <a:endCxn id="8" idx="0"/>
          </p:cNvCxnSpPr>
          <p:nvPr/>
        </p:nvCxnSpPr>
        <p:spPr>
          <a:xfrm rot="16200000" flipH="1">
            <a:off x="9012773" y="4776954"/>
            <a:ext cx="1188579" cy="1137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901355" y="434910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Shuffle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구부러진 연결선 25"/>
          <p:cNvCxnSpPr>
            <a:stCxn id="7" idx="4"/>
            <a:endCxn id="13" idx="0"/>
          </p:cNvCxnSpPr>
          <p:nvPr/>
        </p:nvCxnSpPr>
        <p:spPr>
          <a:xfrm rot="16200000" flipH="1">
            <a:off x="7862674" y="3173289"/>
            <a:ext cx="247345" cy="210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6" idx="4"/>
            <a:endCxn id="5" idx="0"/>
          </p:cNvCxnSpPr>
          <p:nvPr/>
        </p:nvCxnSpPr>
        <p:spPr>
          <a:xfrm rot="5400000">
            <a:off x="2603150" y="3750607"/>
            <a:ext cx="2465722" cy="1869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7" idx="4"/>
            <a:endCxn id="5" idx="0"/>
          </p:cNvCxnSpPr>
          <p:nvPr/>
        </p:nvCxnSpPr>
        <p:spPr>
          <a:xfrm rot="5400000">
            <a:off x="4009705" y="2993522"/>
            <a:ext cx="1816252" cy="4032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3" idx="4"/>
            <a:endCxn id="5" idx="0"/>
          </p:cNvCxnSpPr>
          <p:nvPr/>
        </p:nvCxnSpPr>
        <p:spPr>
          <a:xfrm rot="5400000">
            <a:off x="5386587" y="2266110"/>
            <a:ext cx="1166782" cy="6137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8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 (TBA)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0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ordering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to assign a proper id to each slaves</a:t>
            </a:r>
          </a:p>
          <a:p>
            <a:r>
              <a:rPr lang="en-US" altLang="ko-KR" dirty="0" smtClean="0"/>
              <a:t>slaves are ordered by its sequence of connecting to master node</a:t>
            </a:r>
          </a:p>
          <a:p>
            <a:r>
              <a:rPr lang="en-US" altLang="ko-KR" dirty="0" smtClean="0"/>
              <a:t>slave’s id can be 1 ~ n</a:t>
            </a:r>
          </a:p>
          <a:p>
            <a:r>
              <a:rPr lang="en-US" altLang="ko-KR" dirty="0" smtClean="0"/>
              <a:t>slave’s id can be inferred from slave list of </a:t>
            </a:r>
            <a:r>
              <a:rPr lang="en-US" altLang="ko-KR" dirty="0" err="1" smtClean="0"/>
              <a:t>MetainfoTableMessage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36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et minimum and maximum key from samples</a:t>
            </a:r>
          </a:p>
          <a:p>
            <a:r>
              <a:rPr lang="en-US" altLang="ko-KR" dirty="0" smtClean="0"/>
              <a:t>Select pivot positions which divide a range between minimum and maximum key value into N subdivision for each slave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24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 all the input data</a:t>
            </a:r>
          </a:p>
          <a:p>
            <a:r>
              <a:rPr lang="en-US" altLang="ko-KR" dirty="0" smtClean="0"/>
              <a:t>Send minimum and maximum key value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08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(TBA)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prints log message listing every slave who finish a task for a state at every state</a:t>
            </a:r>
          </a:p>
          <a:p>
            <a:r>
              <a:rPr lang="en-US" altLang="ko-KR" dirty="0" smtClean="0"/>
              <a:t>Slave prints its state whenever it changes its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4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26950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4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4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did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Documentation</a:t>
            </a:r>
          </a:p>
          <a:p>
            <a:pPr lvl="1"/>
            <a:r>
              <a:rPr lang="en-US" altLang="ko-KR" dirty="0" smtClean="0"/>
              <a:t>Define communication model</a:t>
            </a:r>
          </a:p>
          <a:p>
            <a:pPr lvl="1"/>
            <a:r>
              <a:rPr lang="en-US" altLang="ko-KR" dirty="0" smtClean="0"/>
              <a:t>Define state for master and slave</a:t>
            </a:r>
          </a:p>
          <a:p>
            <a:pPr lvl="1"/>
            <a:r>
              <a:rPr lang="en-US" altLang="ko-KR" dirty="0" smtClean="0"/>
              <a:t>Define variables and messages for protocol</a:t>
            </a:r>
            <a:endParaRPr lang="en-US" altLang="ko-KR" dirty="0" smtClean="0"/>
          </a:p>
          <a:p>
            <a:r>
              <a:rPr lang="en-US" altLang="ko-KR" dirty="0" smtClean="0"/>
              <a:t>Remove </a:t>
            </a:r>
            <a:r>
              <a:rPr lang="en-US" altLang="ko-KR" dirty="0" smtClean="0"/>
              <a:t>this </a:t>
            </a:r>
            <a:r>
              <a:rPr lang="en-US" altLang="ko-KR" dirty="0" smtClean="0"/>
              <a:t>implementation. </a:t>
            </a:r>
            <a:r>
              <a:rPr lang="en-US" altLang="ko-KR" dirty="0" smtClean="0"/>
              <a:t>Convert it to java.net library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 establishment(using 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) between salve and </a:t>
            </a:r>
            <a:r>
              <a:rPr lang="en-US" altLang="ko-KR" dirty="0" smtClean="0"/>
              <a:t>master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5502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Milestone1</a:t>
            </a:r>
          </a:p>
          <a:p>
            <a:pPr lvl="1"/>
            <a:r>
              <a:rPr lang="en-US" altLang="ko-KR" dirty="0" smtClean="0"/>
              <a:t>generate input data (o)</a:t>
            </a:r>
          </a:p>
          <a:p>
            <a:pPr lvl="1"/>
            <a:r>
              <a:rPr lang="en-US" altLang="ko-KR" dirty="0" smtClean="0"/>
              <a:t>execute master (o)</a:t>
            </a:r>
          </a:p>
          <a:p>
            <a:pPr lvl="1"/>
            <a:r>
              <a:rPr lang="en-US" altLang="ko-KR" dirty="0" smtClean="0"/>
              <a:t>slaves can connect to master (o)</a:t>
            </a:r>
          </a:p>
          <a:p>
            <a:pPr lvl="1"/>
            <a:r>
              <a:rPr lang="en-US" altLang="ko-KR" dirty="0" smtClean="0"/>
              <a:t>learn to use a network library (x)</a:t>
            </a:r>
            <a:endParaRPr lang="en-US" altLang="ko-KR" dirty="0" smtClean="0"/>
          </a:p>
          <a:p>
            <a:r>
              <a:rPr lang="en-US" altLang="ko-KR" dirty="0" smtClean="0"/>
              <a:t>Milestone2</a:t>
            </a:r>
          </a:p>
          <a:p>
            <a:pPr lvl="1"/>
            <a:r>
              <a:rPr lang="en-US" altLang="ko-KR" dirty="0" smtClean="0"/>
              <a:t>Documentation (o)</a:t>
            </a:r>
          </a:p>
          <a:p>
            <a:pPr lvl="1"/>
            <a:r>
              <a:rPr lang="en-US" altLang="ko-KR" dirty="0" smtClean="0"/>
              <a:t>sampling (x)</a:t>
            </a:r>
          </a:p>
          <a:p>
            <a:pPr lvl="1"/>
            <a:r>
              <a:rPr lang="en-US" altLang="ko-KR" dirty="0" smtClean="0"/>
              <a:t>sorting (x)</a:t>
            </a:r>
          </a:p>
          <a:p>
            <a:pPr lvl="1"/>
            <a:r>
              <a:rPr lang="en-US" altLang="ko-KR" dirty="0" smtClean="0"/>
              <a:t>partitioning (x)</a:t>
            </a:r>
            <a:endParaRPr lang="en-US" altLang="ko-KR" dirty="0" smtClean="0"/>
          </a:p>
          <a:p>
            <a:r>
              <a:rPr lang="en-US" altLang="ko-KR" dirty="0" smtClean="0"/>
              <a:t>Milestone3</a:t>
            </a:r>
          </a:p>
          <a:p>
            <a:pPr lvl="1"/>
            <a:r>
              <a:rPr lang="en-US" altLang="ko-KR" dirty="0" smtClean="0"/>
              <a:t>shuffling (x)</a:t>
            </a:r>
          </a:p>
          <a:p>
            <a:pPr lvl="1"/>
            <a:r>
              <a:rPr lang="en-US" altLang="ko-KR" dirty="0" smtClean="0"/>
              <a:t>merging (x)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657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convention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Variable: Camel case(each word is capitalized, except possibly the first word)</a:t>
            </a:r>
          </a:p>
          <a:p>
            <a:pPr marL="0" indent="0">
              <a:buNone/>
            </a:pPr>
            <a:r>
              <a:rPr lang="en-US" altLang="ko-KR" dirty="0" smtClean="0"/>
              <a:t>Class: Pascal case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Module: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Method: Camel case</a:t>
            </a:r>
          </a:p>
          <a:p>
            <a:pPr marL="0" indent="0">
              <a:buNone/>
            </a:pPr>
            <a:r>
              <a:rPr lang="en-US" altLang="ko-KR" dirty="0" smtClean="0"/>
              <a:t>Method parentheses: yes for side effect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Others will follow this doc(https://docs.scala-lang.org/style/naming-conventions.html)</a:t>
            </a:r>
          </a:p>
        </p:txBody>
      </p:sp>
    </p:spTree>
    <p:extLst>
      <p:ext uri="{BB962C8B-B14F-4D97-AF65-F5344CB8AC3E}">
        <p14:creationId xmlns:p14="http://schemas.microsoft.com/office/powerpoint/2010/main" val="27599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 </a:t>
            </a:r>
            <a:r>
              <a:rPr lang="en-US" altLang="ko-KR" dirty="0" err="1" smtClean="0"/>
              <a:t>scalafix</a:t>
            </a:r>
            <a:r>
              <a:rPr lang="en-US" altLang="ko-KR" dirty="0" smtClean="0"/>
              <a:t> 0.9.23 for </a:t>
            </a:r>
            <a:r>
              <a:rPr lang="en-US" altLang="ko-KR" dirty="0" err="1" smtClean="0"/>
              <a:t>sbt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https://scalacenter.github.io/scalafix/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2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Communication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transition rules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0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phase for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Pre-phase: 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Sort/Partition phase: 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Shuffle phase: data exchange via the master node under its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Merge phase: data from other machines properly merged into a single chunk fit into a single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6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model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18402" y="3128116"/>
            <a:ext cx="3015348" cy="1807684"/>
            <a:chOff x="4159127" y="1506339"/>
            <a:chExt cx="3873746" cy="111204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9127" y="1506339"/>
              <a:ext cx="3873746" cy="1112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434565" y="1996579"/>
              <a:ext cx="1241537" cy="3012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65768" y="1984793"/>
              <a:ext cx="1339932" cy="3248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SlavePool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5" idx="6"/>
              <a:endCxn id="8" idx="1"/>
            </p:cNvCxnSpPr>
            <p:nvPr/>
          </p:nvCxnSpPr>
          <p:spPr>
            <a:xfrm>
              <a:off x="5676102" y="2147202"/>
              <a:ext cx="489666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flipH="1">
            <a:off x="4450675" y="1956024"/>
            <a:ext cx="3290650" cy="1757361"/>
            <a:chOff x="419100" y="4219575"/>
            <a:chExt cx="5057775" cy="240030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83" name="직선 화살표 연결선 82"/>
          <p:cNvCxnSpPr>
            <a:stCxn id="79" idx="6"/>
            <a:endCxn id="80" idx="1"/>
          </p:cNvCxnSpPr>
          <p:nvPr/>
        </p:nvCxnSpPr>
        <p:spPr>
          <a:xfrm flipH="1" flipV="1">
            <a:off x="5752062" y="2274488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6"/>
            <a:endCxn id="81" idx="1"/>
          </p:cNvCxnSpPr>
          <p:nvPr/>
        </p:nvCxnSpPr>
        <p:spPr>
          <a:xfrm flipH="1">
            <a:off x="5752063" y="2839935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6"/>
            <a:endCxn id="82" idx="1"/>
          </p:cNvCxnSpPr>
          <p:nvPr/>
        </p:nvCxnSpPr>
        <p:spPr>
          <a:xfrm flipH="1">
            <a:off x="5752063" y="2839935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12791" y="1419624"/>
            <a:ext cx="8097383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4082" y="1419624"/>
            <a:ext cx="3267551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 flipH="1">
            <a:off x="8488820" y="1947689"/>
            <a:ext cx="3290650" cy="1757361"/>
            <a:chOff x="419100" y="4219575"/>
            <a:chExt cx="5057775" cy="2400300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FileTransferQueue</a:t>
              </a:r>
              <a:endParaRPr lang="ko-KR" altLang="en-US" sz="10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 flipH="1">
            <a:off x="6320075" y="4560103"/>
            <a:ext cx="3290650" cy="1757361"/>
            <a:chOff x="419100" y="4219575"/>
            <a:chExt cx="5057775" cy="24003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126" name="직선 화살표 연결선 125"/>
          <p:cNvCxnSpPr>
            <a:stCxn id="80" idx="3"/>
            <a:endCxn id="8" idx="3"/>
          </p:cNvCxnSpPr>
          <p:nvPr/>
        </p:nvCxnSpPr>
        <p:spPr>
          <a:xfrm flipH="1">
            <a:off x="2923395" y="2274488"/>
            <a:ext cx="1694601" cy="189538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3"/>
            <a:endCxn id="8" idx="3"/>
          </p:cNvCxnSpPr>
          <p:nvPr/>
        </p:nvCxnSpPr>
        <p:spPr>
          <a:xfrm flipH="1">
            <a:off x="2923395" y="2266153"/>
            <a:ext cx="5732746" cy="190372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3" idx="3"/>
            <a:endCxn id="8" idx="3"/>
          </p:cNvCxnSpPr>
          <p:nvPr/>
        </p:nvCxnSpPr>
        <p:spPr>
          <a:xfrm flipH="1" flipV="1">
            <a:off x="2923395" y="4169875"/>
            <a:ext cx="3564001" cy="70869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구부러진 연결선 137"/>
          <p:cNvCxnSpPr>
            <a:stCxn id="81" idx="2"/>
            <a:endCxn id="125" idx="3"/>
          </p:cNvCxnSpPr>
          <p:nvPr/>
        </p:nvCxnSpPr>
        <p:spPr>
          <a:xfrm rot="16200000" flipH="1">
            <a:off x="4377558" y="3909500"/>
            <a:ext cx="2917311" cy="130236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>
            <a:stCxn id="81" idx="2"/>
            <a:endCxn id="119" idx="3"/>
          </p:cNvCxnSpPr>
          <p:nvPr/>
        </p:nvCxnSpPr>
        <p:spPr>
          <a:xfrm rot="16200000" flipH="1">
            <a:off x="6768138" y="1518921"/>
            <a:ext cx="304897" cy="3471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 141"/>
          <p:cNvCxnSpPr>
            <a:stCxn id="118" idx="3"/>
            <a:endCxn id="82" idx="2"/>
          </p:cNvCxnSpPr>
          <p:nvPr/>
        </p:nvCxnSpPr>
        <p:spPr>
          <a:xfrm rot="10800000" flipV="1">
            <a:off x="5185030" y="2839154"/>
            <a:ext cx="3471112" cy="830645"/>
          </a:xfrm>
          <a:prstGeom prst="curvedConnector4">
            <a:avLst>
              <a:gd name="adj1" fmla="val 41832"/>
              <a:gd name="adj2" fmla="val 1275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 145"/>
          <p:cNvCxnSpPr>
            <a:stCxn id="118" idx="3"/>
            <a:endCxn id="125" idx="1"/>
          </p:cNvCxnSpPr>
          <p:nvPr/>
        </p:nvCxnSpPr>
        <p:spPr>
          <a:xfrm rot="10800000" flipV="1">
            <a:off x="7621464" y="2839154"/>
            <a:ext cx="1034679" cy="318018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24" idx="3"/>
            <a:endCxn id="82" idx="3"/>
          </p:cNvCxnSpPr>
          <p:nvPr/>
        </p:nvCxnSpPr>
        <p:spPr>
          <a:xfrm rot="10800000">
            <a:off x="4617997" y="3415261"/>
            <a:ext cx="1869400" cy="2036308"/>
          </a:xfrm>
          <a:prstGeom prst="curvedConnector3">
            <a:avLst>
              <a:gd name="adj1" fmla="val 1122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124" idx="1"/>
            <a:endCxn id="119" idx="2"/>
          </p:cNvCxnSpPr>
          <p:nvPr/>
        </p:nvCxnSpPr>
        <p:spPr>
          <a:xfrm flipV="1">
            <a:off x="7621463" y="3661465"/>
            <a:ext cx="1601712" cy="179010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22" idx="6"/>
            <a:endCxn id="123" idx="1"/>
          </p:cNvCxnSpPr>
          <p:nvPr/>
        </p:nvCxnSpPr>
        <p:spPr>
          <a:xfrm flipH="1" flipV="1">
            <a:off x="7621462" y="4878567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24" idx="1"/>
            <a:endCxn id="122" idx="6"/>
          </p:cNvCxnSpPr>
          <p:nvPr/>
        </p:nvCxnSpPr>
        <p:spPr>
          <a:xfrm flipV="1">
            <a:off x="7621463" y="5444014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22" idx="6"/>
            <a:endCxn id="125" idx="1"/>
          </p:cNvCxnSpPr>
          <p:nvPr/>
        </p:nvCxnSpPr>
        <p:spPr>
          <a:xfrm flipH="1">
            <a:off x="7621463" y="5444014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16" idx="6"/>
            <a:endCxn id="117" idx="1"/>
          </p:cNvCxnSpPr>
          <p:nvPr/>
        </p:nvCxnSpPr>
        <p:spPr>
          <a:xfrm flipH="1" flipV="1">
            <a:off x="9790207" y="2266153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16" idx="6"/>
            <a:endCxn id="118" idx="1"/>
          </p:cNvCxnSpPr>
          <p:nvPr/>
        </p:nvCxnSpPr>
        <p:spPr>
          <a:xfrm flipH="1">
            <a:off x="9790208" y="2831600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16" idx="6"/>
            <a:endCxn id="119" idx="1"/>
          </p:cNvCxnSpPr>
          <p:nvPr/>
        </p:nvCxnSpPr>
        <p:spPr>
          <a:xfrm flipH="1">
            <a:off x="9790208" y="2831600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0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819</Words>
  <Application>Microsoft Office PowerPoint</Application>
  <PresentationFormat>와이드스크린</PresentationFormat>
  <Paragraphs>252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CS434 Project Document version 2</vt:lpstr>
      <vt:lpstr>Goal         Assumptions</vt:lpstr>
      <vt:lpstr>Project settings</vt:lpstr>
      <vt:lpstr>Naming convention</vt:lpstr>
      <vt:lpstr>Linter</vt:lpstr>
      <vt:lpstr>Design</vt:lpstr>
      <vt:lpstr>Types of node</vt:lpstr>
      <vt:lpstr>4 phase for sorting</vt:lpstr>
      <vt:lpstr>Communication model</vt:lpstr>
      <vt:lpstr>Message</vt:lpstr>
      <vt:lpstr>Messages</vt:lpstr>
      <vt:lpstr>Messages</vt:lpstr>
      <vt:lpstr>Messages</vt:lpstr>
      <vt:lpstr>Messages</vt:lpstr>
      <vt:lpstr>Messages</vt:lpstr>
      <vt:lpstr>Messages</vt:lpstr>
      <vt:lpstr>Variables</vt:lpstr>
      <vt:lpstr>States</vt:lpstr>
      <vt:lpstr>State transition rules (Master)</vt:lpstr>
      <vt:lpstr>State transition rules (Slave)</vt:lpstr>
      <vt:lpstr>State diagram</vt:lpstr>
      <vt:lpstr>State diagram</vt:lpstr>
      <vt:lpstr>Flow Chart (TBA)</vt:lpstr>
      <vt:lpstr>Slave ordering</vt:lpstr>
      <vt:lpstr>Ordering</vt:lpstr>
      <vt:lpstr>Sampling</vt:lpstr>
      <vt:lpstr>Sampling - Master</vt:lpstr>
      <vt:lpstr>Sampling - Slave</vt:lpstr>
      <vt:lpstr>Test (TBA)</vt:lpstr>
      <vt:lpstr>logging</vt:lpstr>
      <vt:lpstr>END</vt:lpstr>
      <vt:lpstr>Report</vt:lpstr>
      <vt:lpstr>What I did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</dc:title>
  <dc:creator>GeunWoo Kim</dc:creator>
  <cp:lastModifiedBy>김근우</cp:lastModifiedBy>
  <cp:revision>39</cp:revision>
  <dcterms:created xsi:type="dcterms:W3CDTF">2020-10-19T11:44:58Z</dcterms:created>
  <dcterms:modified xsi:type="dcterms:W3CDTF">2020-11-16T17:31:08Z</dcterms:modified>
</cp:coreProperties>
</file>