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4" r:id="rId5"/>
    <p:sldId id="258" r:id="rId6"/>
    <p:sldId id="259" r:id="rId7"/>
    <p:sldId id="263" r:id="rId8"/>
    <p:sldId id="265" r:id="rId9"/>
    <p:sldId id="260" r:id="rId10"/>
    <p:sldId id="262" r:id="rId11"/>
    <p:sldId id="261" r:id="rId12"/>
    <p:sldId id="269" r:id="rId13"/>
    <p:sldId id="272" r:id="rId14"/>
    <p:sldId id="267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3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43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9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7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64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35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05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66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84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1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26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2427D-6588-4C30-85AC-BDB5603CAC20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87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CS434 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POSTECH CSE </a:t>
            </a:r>
            <a:r>
              <a:rPr lang="ko-KR" altLang="en-US" dirty="0" err="1" smtClean="0"/>
              <a:t>김근우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2574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Decision message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ecisions: Map[</a:t>
            </a:r>
            <a:r>
              <a:rPr lang="en-US" altLang="ko-KR" dirty="0" err="1"/>
              <a:t>n</a:t>
            </a:r>
            <a:r>
              <a:rPr lang="en-US" altLang="ko-KR" dirty="0" err="1" smtClean="0"/>
              <a:t>odeId</a:t>
            </a:r>
            <a:r>
              <a:rPr lang="en-US" altLang="ko-KR" dirty="0" smtClean="0"/>
              <a:t>, Tuple[start, end]]: </a:t>
            </a:r>
            <a:r>
              <a:rPr lang="en-US" altLang="ko-KR" dirty="0" err="1" smtClean="0"/>
              <a:t>NodeId</a:t>
            </a:r>
            <a:r>
              <a:rPr lang="en-US" altLang="ko-KR" dirty="0" smtClean="0"/>
              <a:t> is a unique value for each node. start and end value means a range of key value on which each slave has responsibility.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52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Finishing message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estinations: Map[</a:t>
            </a:r>
            <a:r>
              <a:rPr lang="en-US" altLang="ko-KR" dirty="0" err="1" smtClean="0"/>
              <a:t>nodeId</a:t>
            </a:r>
            <a:r>
              <a:rPr lang="en-US" altLang="ko-KR" dirty="0" smtClean="0"/>
              <a:t>, size]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077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4577" y="2695087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546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Report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114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 did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Add logging system(log4j)</a:t>
            </a:r>
          </a:p>
          <a:p>
            <a:r>
              <a:rPr lang="en-US" altLang="ko-KR" dirty="0" smtClean="0"/>
              <a:t>Add test library(Junit)</a:t>
            </a:r>
          </a:p>
          <a:p>
            <a:r>
              <a:rPr lang="en-US" altLang="ko-KR" dirty="0" smtClean="0"/>
              <a:t>TCP establishment(using </a:t>
            </a:r>
            <a:r>
              <a:rPr lang="en-US" altLang="ko-KR" dirty="0" err="1" smtClean="0"/>
              <a:t>Akka</a:t>
            </a:r>
            <a:r>
              <a:rPr lang="en-US" altLang="ko-KR" dirty="0" smtClean="0"/>
              <a:t>) between salve and master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502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TODO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Milestone2</a:t>
            </a:r>
          </a:p>
          <a:p>
            <a:pPr lvl="1"/>
            <a:r>
              <a:rPr lang="en-US" altLang="ko-KR" dirty="0" smtClean="0"/>
              <a:t>Pre-phase, sorting</a:t>
            </a:r>
          </a:p>
          <a:p>
            <a:pPr lvl="1"/>
            <a:r>
              <a:rPr lang="en-US" altLang="ko-KR" dirty="0" smtClean="0"/>
              <a:t>Complete doc</a:t>
            </a:r>
          </a:p>
          <a:p>
            <a:r>
              <a:rPr lang="en-US" altLang="ko-KR" dirty="0" smtClean="0"/>
              <a:t>Milestone3</a:t>
            </a:r>
          </a:p>
          <a:p>
            <a:pPr lvl="1"/>
            <a:r>
              <a:rPr lang="en-US" altLang="ko-KR" dirty="0" smtClean="0"/>
              <a:t>Post-phase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57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Naming convention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Camel case: each word is capitalized, except possibly the first word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Others will follow this doc(https://docs.scala-lang.org/style/naming-conventions.html)</a:t>
            </a:r>
          </a:p>
        </p:txBody>
      </p:sp>
    </p:spTree>
    <p:extLst>
      <p:ext uri="{BB962C8B-B14F-4D97-AF65-F5344CB8AC3E}">
        <p14:creationId xmlns:p14="http://schemas.microsoft.com/office/powerpoint/2010/main" val="275994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Types of 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Master: Single node for coordination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Slave: Multiple nodes in which actual data is stored and sorting happens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145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Three phase for sorting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Pre-phase: generate information for distribution of data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Sorting: sorting in parallel at each slave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Post-phase: data exchange via the master node under its coordination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32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Pre-phase for sorting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Every slave node sand “meta information” about their own data.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Master node collects these data and assigns each node for its responsible data.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Master node spreads these “decision” to every slave.</a:t>
            </a:r>
          </a:p>
        </p:txBody>
      </p:sp>
    </p:spTree>
    <p:extLst>
      <p:ext uri="{BB962C8B-B14F-4D97-AF65-F5344CB8AC3E}">
        <p14:creationId xmlns:p14="http://schemas.microsoft.com/office/powerpoint/2010/main" val="255833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Sorting phase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Parallel sorting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Upon receiving the information from the master node, each slave node proceed sorting in parallel.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After sending decisions, master node wait until every node send the message telling that it finishes sorting.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Each slave node sends “finish message” to master node after the sorting is terminated.</a:t>
            </a:r>
            <a:endParaRPr lang="ko-KR" altLang="en-US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87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Post-phase for sorting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After collecting all finish message from slave nodes, master node schedules data exchanges.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TBA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494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Common message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Parent message class for all messages</a:t>
            </a:r>
          </a:p>
          <a:p>
            <a:r>
              <a:rPr lang="en-US" altLang="ko-KR" dirty="0"/>
              <a:t>s</a:t>
            </a:r>
            <a:r>
              <a:rPr lang="en-US" altLang="ko-KR" dirty="0" smtClean="0"/>
              <a:t>ender: </a:t>
            </a:r>
            <a:r>
              <a:rPr lang="en-US" altLang="ko-KR" dirty="0" err="1" smtClean="0"/>
              <a:t>NodeId</a:t>
            </a:r>
            <a:endParaRPr lang="en-US" altLang="ko-KR" dirty="0" smtClean="0"/>
          </a:p>
          <a:p>
            <a:r>
              <a:rPr lang="en-US" altLang="ko-KR" dirty="0" smtClean="0"/>
              <a:t>…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13998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Meta information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</a:t>
            </a:r>
            <a:r>
              <a:rPr lang="en-US" altLang="ko-KR" dirty="0" err="1" smtClean="0"/>
              <a:t>inimumKeyValue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err="1"/>
              <a:t>m</a:t>
            </a:r>
            <a:r>
              <a:rPr lang="en-US" altLang="ko-KR" dirty="0" err="1" smtClean="0"/>
              <a:t>aximumKeyValue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646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292</Words>
  <Application>Microsoft Office PowerPoint</Application>
  <PresentationFormat>와이드스크린</PresentationFormat>
  <Paragraphs>48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CS434 Project</vt:lpstr>
      <vt:lpstr>Naming convention</vt:lpstr>
      <vt:lpstr>Types of node</vt:lpstr>
      <vt:lpstr>Three phase for sorting</vt:lpstr>
      <vt:lpstr>Pre-phase for sorting</vt:lpstr>
      <vt:lpstr>Sorting phase</vt:lpstr>
      <vt:lpstr>Post-phase for sorting</vt:lpstr>
      <vt:lpstr>Common message</vt:lpstr>
      <vt:lpstr>Meta information</vt:lpstr>
      <vt:lpstr>Decision message</vt:lpstr>
      <vt:lpstr>Finishing message</vt:lpstr>
      <vt:lpstr>END</vt:lpstr>
      <vt:lpstr>Report</vt:lpstr>
      <vt:lpstr>What I did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CS434 Project</dc:title>
  <dc:creator>GeunWoo Kim</dc:creator>
  <cp:lastModifiedBy>GeunWoo Kim</cp:lastModifiedBy>
  <cp:revision>9</cp:revision>
  <dcterms:created xsi:type="dcterms:W3CDTF">2020-10-19T11:44:58Z</dcterms:created>
  <dcterms:modified xsi:type="dcterms:W3CDTF">2020-10-19T14:47:05Z</dcterms:modified>
</cp:coreProperties>
</file>