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3652" r:id="rId2"/>
    <p:sldMasterId id="2147483684" r:id="rId3"/>
  </p:sldMasterIdLst>
  <p:notesMasterIdLst>
    <p:notesMasterId r:id="rId66"/>
  </p:notesMasterIdLst>
  <p:handoutMasterIdLst>
    <p:handoutMasterId r:id="rId67"/>
  </p:handoutMasterIdLst>
  <p:sldIdLst>
    <p:sldId id="256" r:id="rId4"/>
    <p:sldId id="262" r:id="rId5"/>
    <p:sldId id="261" r:id="rId6"/>
    <p:sldId id="271" r:id="rId7"/>
    <p:sldId id="309" r:id="rId8"/>
    <p:sldId id="311" r:id="rId9"/>
    <p:sldId id="312" r:id="rId10"/>
    <p:sldId id="313" r:id="rId11"/>
    <p:sldId id="314" r:id="rId12"/>
    <p:sldId id="318" r:id="rId13"/>
    <p:sldId id="319" r:id="rId14"/>
    <p:sldId id="327" r:id="rId15"/>
    <p:sldId id="322" r:id="rId16"/>
    <p:sldId id="324" r:id="rId17"/>
    <p:sldId id="326" r:id="rId18"/>
    <p:sldId id="323" r:id="rId19"/>
    <p:sldId id="325" r:id="rId20"/>
    <p:sldId id="320" r:id="rId21"/>
    <p:sldId id="260" r:id="rId22"/>
    <p:sldId id="307" r:id="rId23"/>
    <p:sldId id="275" r:id="rId24"/>
    <p:sldId id="297" r:id="rId25"/>
    <p:sldId id="273" r:id="rId26"/>
    <p:sldId id="269" r:id="rId27"/>
    <p:sldId id="299" r:id="rId28"/>
    <p:sldId id="272" r:id="rId29"/>
    <p:sldId id="268" r:id="rId30"/>
    <p:sldId id="298" r:id="rId31"/>
    <p:sldId id="287" r:id="rId32"/>
    <p:sldId id="279" r:id="rId33"/>
    <p:sldId id="300" r:id="rId34"/>
    <p:sldId id="285" r:id="rId35"/>
    <p:sldId id="289" r:id="rId36"/>
    <p:sldId id="304" r:id="rId37"/>
    <p:sldId id="274" r:id="rId38"/>
    <p:sldId id="284" r:id="rId39"/>
    <p:sldId id="301" r:id="rId40"/>
    <p:sldId id="280" r:id="rId41"/>
    <p:sldId id="291" r:id="rId42"/>
    <p:sldId id="302" r:id="rId43"/>
    <p:sldId id="292" r:id="rId44"/>
    <p:sldId id="281" r:id="rId45"/>
    <p:sldId id="303" r:id="rId46"/>
    <p:sldId id="282" r:id="rId47"/>
    <p:sldId id="290" r:id="rId48"/>
    <p:sldId id="295" r:id="rId49"/>
    <p:sldId id="288" r:id="rId50"/>
    <p:sldId id="276" r:id="rId51"/>
    <p:sldId id="306" r:id="rId52"/>
    <p:sldId id="277" r:id="rId53"/>
    <p:sldId id="286" r:id="rId54"/>
    <p:sldId id="305" r:id="rId55"/>
    <p:sldId id="293" r:id="rId56"/>
    <p:sldId id="294" r:id="rId57"/>
    <p:sldId id="283" r:id="rId58"/>
    <p:sldId id="266" r:id="rId59"/>
    <p:sldId id="278" r:id="rId60"/>
    <p:sldId id="263" r:id="rId61"/>
    <p:sldId id="267" r:id="rId62"/>
    <p:sldId id="257" r:id="rId63"/>
    <p:sldId id="258" r:id="rId64"/>
    <p:sldId id="259" r:id="rId6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F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2941" autoAdjust="0"/>
  </p:normalViewPr>
  <p:slideViewPr>
    <p:cSldViewPr snapToGrid="0">
      <p:cViewPr>
        <p:scale>
          <a:sx n="200" d="100"/>
          <a:sy n="200" d="100"/>
        </p:scale>
        <p:origin x="144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057-4C7A-BF95-DFA38AB712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057-4C7A-BF95-DFA38AB712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C7A-BF95-DFA38AB712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057-4C7A-BF95-DFA38AB712B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057-4C7A-BF95-DFA38AB712B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57-4C7A-BF95-DFA38AB7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zh-TW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zh-TW"/>
          </a:p>
        </c:txPr>
        <c:crossAx val="4447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F01-47A5-806B-846ABADD999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6F01-47A5-806B-846ABADD999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01-47A5-806B-846ABADD999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F01-47A5-806B-846ABADD999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F01-47A5-806B-846ABADD999C}"/>
              </c:ext>
            </c:extLst>
          </c:dPt>
          <c:cat>
            <c:strRef>
              <c:f>Sheet1!$A$2:$A$7</c:f>
              <c:strCache>
                <c:ptCount val="6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  <c:pt idx="4">
                  <c:v>Option 5</c:v>
                </c:pt>
                <c:pt idx="5">
                  <c:v>Option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1-47A5-806B-846ABADD9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673664"/>
        <c:axId val="62675200"/>
      </c:barChart>
      <c:catAx>
        <c:axId val="62673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TW"/>
          </a:p>
        </c:txPr>
        <c:crossAx val="62673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057-4C7A-BF95-DFA38AB712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057-4C7A-BF95-DFA38AB712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C7A-BF95-DFA38AB712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057-4C7A-BF95-DFA38AB712B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057-4C7A-BF95-DFA38AB712B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57-4C7A-BF95-DFA38AB7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C6-499A-9036-C3ECA5549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C6-499A-9036-C3ECA5549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TW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TW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F284B-06C7-4F31-8B12-93C4119DC526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0DE43-8766-4D43-92C5-475D8634B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1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D03F6-15F2-4D54-8634-F2FD4B876D5D}"/>
              </a:ext>
            </a:extLst>
          </p:cNvPr>
          <p:cNvSpPr/>
          <p:nvPr userDrawn="1"/>
        </p:nvSpPr>
        <p:spPr>
          <a:xfrm>
            <a:off x="8582684" y="1894646"/>
            <a:ext cx="3609315" cy="3068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9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2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2A462D6-1ED7-4831-BC0F-2E6789FB8231}"/>
              </a:ext>
            </a:extLst>
          </p:cNvPr>
          <p:cNvSpPr txBox="1"/>
          <p:nvPr userDrawn="1"/>
        </p:nvSpPr>
        <p:spPr>
          <a:xfrm>
            <a:off x="11604566" y="641742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E2D4E32-4858-4E5A-B4D8-E712C752A74F}" type="slidenum">
              <a:rPr lang="zh-TW" altLang="en-US" sz="1200" smtClean="0"/>
              <a:t>‹#›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33" r:id="rId19"/>
    <p:sldLayoutId id="2147483734" r:id="rId20"/>
    <p:sldLayoutId id="2147483754" r:id="rId21"/>
    <p:sldLayoutId id="2147483755" r:id="rId2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A570EFE-01CD-4469-9C29-90286912989F}"/>
              </a:ext>
            </a:extLst>
          </p:cNvPr>
          <p:cNvSpPr txBox="1"/>
          <p:nvPr userDrawn="1"/>
        </p:nvSpPr>
        <p:spPr>
          <a:xfrm>
            <a:off x="11604566" y="641742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E2D4E32-4858-4E5A-B4D8-E712C752A74F}" type="slidenum">
              <a:rPr lang="zh-TW" altLang="en-US" sz="1200" smtClean="0"/>
              <a:t>‹#›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901121s901121@gmail.com?subject=&#12304;&#36039;&#26009;&#24235;&#23560;&#38988;&#12305;&#23637;&#35261;&#36039;&#35338;&#24179;&#21488;&#65293;&#31777;&#22577;&#25552;&#21839;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45077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展覽資訊平台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副標題 2">
            <a:extLst>
              <a:ext uri="{FF2B5EF4-FFF2-40B4-BE49-F238E27FC236}">
                <a16:creationId xmlns:a16="http://schemas.microsoft.com/office/drawing/2014/main" id="{2A534F5E-02C0-471F-9BBE-902C03A78AA5}"/>
              </a:ext>
            </a:extLst>
          </p:cNvPr>
          <p:cNvSpPr txBox="1">
            <a:spLocks/>
          </p:cNvSpPr>
          <p:nvPr/>
        </p:nvSpPr>
        <p:spPr>
          <a:xfrm>
            <a:off x="4618963" y="3704386"/>
            <a:ext cx="2954073" cy="1117687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指導老師：許雯絞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團隊班級：資應四甲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團隊成員：廖振偉、陳言睿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E95277ED-0B10-4EE7-956D-204001876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實體關聯圖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3A60E3-88FC-442F-A719-F2B1389CBB42}"/>
              </a:ext>
            </a:extLst>
          </p:cNvPr>
          <p:cNvSpPr txBox="1"/>
          <p:nvPr/>
        </p:nvSpPr>
        <p:spPr>
          <a:xfrm>
            <a:off x="7915275" y="5015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4"/>
                </a:solidFill>
              </a:rPr>
              <a:t>資料庫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EF09B6-0155-4773-A93B-344CE5A1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41" y="1553374"/>
            <a:ext cx="8643372" cy="4803049"/>
          </a:xfrm>
          <a:prstGeom prst="rect">
            <a:avLst/>
          </a:prstGeom>
        </p:spPr>
      </p:pic>
      <p:grpSp>
        <p:nvGrpSpPr>
          <p:cNvPr id="11" name="Group 74">
            <a:extLst>
              <a:ext uri="{FF2B5EF4-FFF2-40B4-BE49-F238E27FC236}">
                <a16:creationId xmlns:a16="http://schemas.microsoft.com/office/drawing/2014/main" id="{58A28764-7EEC-43A7-B97C-4CD71D893779}"/>
              </a:ext>
            </a:extLst>
          </p:cNvPr>
          <p:cNvGrpSpPr/>
          <p:nvPr/>
        </p:nvGrpSpPr>
        <p:grpSpPr>
          <a:xfrm rot="19506782">
            <a:off x="9624291" y="447436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12" name="Teardrop 75">
              <a:extLst>
                <a:ext uri="{FF2B5EF4-FFF2-40B4-BE49-F238E27FC236}">
                  <a16:creationId xmlns:a16="http://schemas.microsoft.com/office/drawing/2014/main" id="{45F3EF06-CD96-4BA5-859C-E2184A9904AF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76">
              <a:extLst>
                <a:ext uri="{FF2B5EF4-FFF2-40B4-BE49-F238E27FC236}">
                  <a16:creationId xmlns:a16="http://schemas.microsoft.com/office/drawing/2014/main" id="{69B9CB15-F411-46DD-A89B-98F51CF21E99}"/>
                </a:ext>
              </a:extLst>
            </p:cNvPr>
            <p:cNvSpPr/>
            <p:nvPr/>
          </p:nvSpPr>
          <p:spPr>
            <a:xfrm rot="2093218"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701" dirty="0">
                  <a:solidFill>
                    <a:schemeClr val="accent1"/>
                  </a:solidFill>
                </a:rPr>
                <a:t>後</a:t>
              </a:r>
              <a:endParaRPr lang="en-US" altLang="ko-KR" sz="270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74">
            <a:extLst>
              <a:ext uri="{FF2B5EF4-FFF2-40B4-BE49-F238E27FC236}">
                <a16:creationId xmlns:a16="http://schemas.microsoft.com/office/drawing/2014/main" id="{92DBC5D7-FDD4-4801-9154-CDA0C8B2CA84}"/>
              </a:ext>
            </a:extLst>
          </p:cNvPr>
          <p:cNvGrpSpPr/>
          <p:nvPr/>
        </p:nvGrpSpPr>
        <p:grpSpPr>
          <a:xfrm rot="9360198">
            <a:off x="1886816" y="840944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15" name="Teardrop 75">
              <a:extLst>
                <a:ext uri="{FF2B5EF4-FFF2-40B4-BE49-F238E27FC236}">
                  <a16:creationId xmlns:a16="http://schemas.microsoft.com/office/drawing/2014/main" id="{8199C412-71A6-4134-AF6F-8A2D8E11492F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76">
              <a:extLst>
                <a:ext uri="{FF2B5EF4-FFF2-40B4-BE49-F238E27FC236}">
                  <a16:creationId xmlns:a16="http://schemas.microsoft.com/office/drawing/2014/main" id="{E73D65BE-14CA-496B-8E67-A75B1A2E2C42}"/>
                </a:ext>
              </a:extLst>
            </p:cNvPr>
            <p:cNvSpPr/>
            <p:nvPr/>
          </p:nvSpPr>
          <p:spPr>
            <a:xfrm rot="12239802"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701" dirty="0">
                  <a:solidFill>
                    <a:schemeClr val="accent1"/>
                  </a:solidFill>
                </a:rPr>
                <a:t>前</a:t>
              </a:r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C88BBB2-2027-4C7A-8B3E-ECCBA1363309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平台功能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0D2BC44-3485-451D-9BCD-FB1E082141A2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54663" y="2792663"/>
            <a:chExt cx="1539374" cy="148222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4970C89A-0299-4C13-8A21-644ACF090EC5}"/>
                </a:ext>
              </a:extLst>
            </p:cNvPr>
            <p:cNvSpPr/>
            <p:nvPr/>
          </p:nvSpPr>
          <p:spPr>
            <a:xfrm>
              <a:off x="3762375" y="2990850"/>
              <a:ext cx="1143000" cy="108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Half Frame 2">
              <a:extLst>
                <a:ext uri="{FF2B5EF4-FFF2-40B4-BE49-F238E27FC236}">
                  <a16:creationId xmlns:a16="http://schemas.microsoft.com/office/drawing/2014/main" id="{3167E64A-233F-4741-AD4B-A29353DEB95B}"/>
                </a:ext>
              </a:extLst>
            </p:cNvPr>
            <p:cNvSpPr/>
            <p:nvPr/>
          </p:nvSpPr>
          <p:spPr>
            <a:xfrm>
              <a:off x="3554663" y="2792663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5">
              <a:extLst>
                <a:ext uri="{FF2B5EF4-FFF2-40B4-BE49-F238E27FC236}">
                  <a16:creationId xmlns:a16="http://schemas.microsoft.com/office/drawing/2014/main" id="{6567E382-215A-4042-B093-338220949DEC}"/>
                </a:ext>
              </a:extLst>
            </p:cNvPr>
            <p:cNvSpPr/>
            <p:nvPr/>
          </p:nvSpPr>
          <p:spPr>
            <a:xfrm rot="10800000">
              <a:off x="4457700" y="3638550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54904015-A52C-419E-A80E-151C1FDEE16B}"/>
              </a:ext>
            </a:extLst>
          </p:cNvPr>
          <p:cNvSpPr/>
          <p:nvPr/>
        </p:nvSpPr>
        <p:spPr>
          <a:xfrm>
            <a:off x="3565772" y="3156275"/>
            <a:ext cx="790280" cy="62789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8533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6D16E6E9-E55E-4C92-B18E-BB663AADBB79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CC0B463-D7B5-4463-B754-0F37BFA4751E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4" name="자유형 8">
            <a:extLst>
              <a:ext uri="{FF2B5EF4-FFF2-40B4-BE49-F238E27FC236}">
                <a16:creationId xmlns:a16="http://schemas.microsoft.com/office/drawing/2014/main" id="{CDBFE59E-4431-4E09-AA01-94165F82DDAC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441C733C-8C31-489D-864D-DAE49DDD789D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4EDDE761-68DF-4DB2-8670-6BF60E5C37C8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EA4B1C2E-2B55-417A-BC68-52E2C33E700B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C08AF0E4-5F49-4577-A2D3-13917EA026CB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29">
            <a:extLst>
              <a:ext uri="{FF2B5EF4-FFF2-40B4-BE49-F238E27FC236}">
                <a16:creationId xmlns:a16="http://schemas.microsoft.com/office/drawing/2014/main" id="{A46FE9E6-7812-4D3D-A82F-2D42B81BC87D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712999A3-79E9-4AD4-8C4B-25A9AE8968D0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6164E186-FFDD-42BE-9849-645907817B3E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A0D081A2-5656-44F8-9C7D-6227CB066C0D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1A23761E-9DB2-41B3-9EC8-65CDCB7797E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8295A9CF-612A-476A-955A-7B797FF39B3B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95145FD-E56C-4323-8EB1-03EDDF5EFCA6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965A54BE-B5CA-4A1C-9CB6-BA9674DA52BB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0F72A22D-8C30-49A0-BBC6-04F3AAA6519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21">
            <a:extLst>
              <a:ext uri="{FF2B5EF4-FFF2-40B4-BE49-F238E27FC236}">
                <a16:creationId xmlns:a16="http://schemas.microsoft.com/office/drawing/2014/main" id="{F9432BFD-29C4-402D-8382-640FDC7EDF33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B22D7799-00AB-4133-A0E6-336EF11C5C61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1B4FB28D-FFEC-46A9-B6EC-6A1B012E3AFB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AD728269-E928-4FA9-B721-9431D0C7368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7ACE59E0-6774-44F8-9E1B-3A622C2AF9FB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D25908DD-9111-431E-9773-64AE7A79C460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CEDAF2A-36C0-437E-8B9D-8A6FEF27BDB2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EB8E48A-3369-4D74-AA0A-8D7A0CC961CE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aphic 14">
            <a:extLst>
              <a:ext uri="{FF2B5EF4-FFF2-40B4-BE49-F238E27FC236}">
                <a16:creationId xmlns:a16="http://schemas.microsoft.com/office/drawing/2014/main" id="{368AC21A-86AB-49D1-B049-223C93530212}"/>
              </a:ext>
            </a:extLst>
          </p:cNvPr>
          <p:cNvGrpSpPr/>
          <p:nvPr/>
        </p:nvGrpSpPr>
        <p:grpSpPr>
          <a:xfrm>
            <a:off x="252025" y="878446"/>
            <a:ext cx="3257189" cy="2561835"/>
            <a:chOff x="2444748" y="555045"/>
            <a:chExt cx="7282048" cy="5727454"/>
          </a:xfrm>
        </p:grpSpPr>
        <p:sp>
          <p:nvSpPr>
            <p:cNvPr id="27" name="Freeform: Shape 53">
              <a:extLst>
                <a:ext uri="{FF2B5EF4-FFF2-40B4-BE49-F238E27FC236}">
                  <a16:creationId xmlns:a16="http://schemas.microsoft.com/office/drawing/2014/main" id="{9BA6BA5A-41AE-48D3-AD5C-2F86268BD1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4">
              <a:extLst>
                <a:ext uri="{FF2B5EF4-FFF2-40B4-BE49-F238E27FC236}">
                  <a16:creationId xmlns:a16="http://schemas.microsoft.com/office/drawing/2014/main" id="{8AA81A1E-CE38-4BA2-8C84-4700F7296DE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55">
              <a:extLst>
                <a:ext uri="{FF2B5EF4-FFF2-40B4-BE49-F238E27FC236}">
                  <a16:creationId xmlns:a16="http://schemas.microsoft.com/office/drawing/2014/main" id="{80C717E3-8102-457D-BC97-59C537FE598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56">
              <a:extLst>
                <a:ext uri="{FF2B5EF4-FFF2-40B4-BE49-F238E27FC236}">
                  <a16:creationId xmlns:a16="http://schemas.microsoft.com/office/drawing/2014/main" id="{E6145A5D-64F0-43F6-A8CF-139E4F87B69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57">
              <a:extLst>
                <a:ext uri="{FF2B5EF4-FFF2-40B4-BE49-F238E27FC236}">
                  <a16:creationId xmlns:a16="http://schemas.microsoft.com/office/drawing/2014/main" id="{BCE243A1-A8EC-440E-8D37-B5DB9F2A1F2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58">
              <a:extLst>
                <a:ext uri="{FF2B5EF4-FFF2-40B4-BE49-F238E27FC236}">
                  <a16:creationId xmlns:a16="http://schemas.microsoft.com/office/drawing/2014/main" id="{3B07917B-7B69-4A27-B069-A29B2905BDD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59">
              <a:extLst>
                <a:ext uri="{FF2B5EF4-FFF2-40B4-BE49-F238E27FC236}">
                  <a16:creationId xmlns:a16="http://schemas.microsoft.com/office/drawing/2014/main" id="{AB8469E6-B1FF-4D9F-8869-39A20817383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60">
              <a:extLst>
                <a:ext uri="{FF2B5EF4-FFF2-40B4-BE49-F238E27FC236}">
                  <a16:creationId xmlns:a16="http://schemas.microsoft.com/office/drawing/2014/main" id="{DCC1C2D7-BEF8-4E17-86B2-5FB06B4813B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E1140C64-57F2-4E36-927F-34BC7CA7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5" y="1044444"/>
            <a:ext cx="3085348" cy="1671230"/>
          </a:xfrm>
          <a:prstGeom prst="rect">
            <a:avLst/>
          </a:prstGeom>
        </p:spPr>
      </p:pic>
      <p:grpSp>
        <p:nvGrpSpPr>
          <p:cNvPr id="35" name="Group 64">
            <a:extLst>
              <a:ext uri="{FF2B5EF4-FFF2-40B4-BE49-F238E27FC236}">
                <a16:creationId xmlns:a16="http://schemas.microsoft.com/office/drawing/2014/main" id="{80F7EF85-CE81-4A7E-AABC-9365560DB562}"/>
              </a:ext>
            </a:extLst>
          </p:cNvPr>
          <p:cNvGrpSpPr/>
          <p:nvPr/>
        </p:nvGrpSpPr>
        <p:grpSpPr>
          <a:xfrm>
            <a:off x="2526999" y="1897509"/>
            <a:ext cx="1082719" cy="1903363"/>
            <a:chOff x="729449" y="1780758"/>
            <a:chExt cx="2449180" cy="4305530"/>
          </a:xfrm>
        </p:grpSpPr>
        <p:grpSp>
          <p:nvGrpSpPr>
            <p:cNvPr id="36" name="Group 46">
              <a:extLst>
                <a:ext uri="{FF2B5EF4-FFF2-40B4-BE49-F238E27FC236}">
                  <a16:creationId xmlns:a16="http://schemas.microsoft.com/office/drawing/2014/main" id="{9F96B1F1-9162-43CA-98ED-6B0FFBB9C366}"/>
                </a:ext>
              </a:extLst>
            </p:cNvPr>
            <p:cNvGrpSpPr/>
            <p:nvPr/>
          </p:nvGrpSpPr>
          <p:grpSpPr>
            <a:xfrm>
              <a:off x="729449" y="1780758"/>
              <a:ext cx="2449180" cy="4305530"/>
              <a:chOff x="445712" y="1449040"/>
              <a:chExt cx="2113018" cy="3924176"/>
            </a:xfrm>
          </p:grpSpPr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6029ED71-11B1-4805-BD5A-32137933303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4D66D733-9B0E-465E-B428-FAD28A3303C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2" name="Group 6">
                <a:extLst>
                  <a:ext uri="{FF2B5EF4-FFF2-40B4-BE49-F238E27FC236}">
                    <a16:creationId xmlns:a16="http://schemas.microsoft.com/office/drawing/2014/main" id="{013A908C-87A5-4A43-BC4E-69D7F96E45B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3" name="Oval 7">
                  <a:extLst>
                    <a:ext uri="{FF2B5EF4-FFF2-40B4-BE49-F238E27FC236}">
                      <a16:creationId xmlns:a16="http://schemas.microsoft.com/office/drawing/2014/main" id="{D5A42C99-CB82-46D1-BC9B-BB4EFABB5F8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4" name="Rounded Rectangle 8">
                  <a:extLst>
                    <a:ext uri="{FF2B5EF4-FFF2-40B4-BE49-F238E27FC236}">
                      <a16:creationId xmlns:a16="http://schemas.microsoft.com/office/drawing/2014/main" id="{3A401C9B-13AB-4BFE-858B-E38A991F071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37" name="Group 63">
              <a:extLst>
                <a:ext uri="{FF2B5EF4-FFF2-40B4-BE49-F238E27FC236}">
                  <a16:creationId xmlns:a16="http://schemas.microsoft.com/office/drawing/2014/main" id="{887D64BE-5622-4106-A925-EC8BA3AF05E2}"/>
                </a:ext>
              </a:extLst>
            </p:cNvPr>
            <p:cNvGrpSpPr/>
            <p:nvPr/>
          </p:nvGrpSpPr>
          <p:grpSpPr>
            <a:xfrm>
              <a:off x="835911" y="2099747"/>
              <a:ext cx="2234450" cy="3530397"/>
              <a:chOff x="845436" y="2099748"/>
              <a:chExt cx="4668770" cy="2632882"/>
            </a:xfrm>
          </p:grpSpPr>
          <p:sp>
            <p:nvSpPr>
              <p:cNvPr id="38" name="Freeform: Shape 61">
                <a:extLst>
                  <a:ext uri="{FF2B5EF4-FFF2-40B4-BE49-F238E27FC236}">
                    <a16:creationId xmlns:a16="http://schemas.microsoft.com/office/drawing/2014/main" id="{B19BDC3E-BE62-4073-B05B-AAC30C0B6742}"/>
                  </a:ext>
                </a:extLst>
              </p:cNvPr>
              <p:cNvSpPr/>
              <p:nvPr/>
            </p:nvSpPr>
            <p:spPr>
              <a:xfrm>
                <a:off x="845436" y="2099748"/>
                <a:ext cx="4668770" cy="263208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62">
                <a:extLst>
                  <a:ext uri="{FF2B5EF4-FFF2-40B4-BE49-F238E27FC236}">
                    <a16:creationId xmlns:a16="http://schemas.microsoft.com/office/drawing/2014/main" id="{2CA7A575-7278-46E4-AD78-99C4678CDE9D}"/>
                  </a:ext>
                </a:extLst>
              </p:cNvPr>
              <p:cNvSpPr/>
              <p:nvPr/>
            </p:nvSpPr>
            <p:spPr>
              <a:xfrm>
                <a:off x="2878286" y="2119715"/>
                <a:ext cx="2635920" cy="261291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0" name="圖片 49">
            <a:extLst>
              <a:ext uri="{FF2B5EF4-FFF2-40B4-BE49-F238E27FC236}">
                <a16:creationId xmlns:a16="http://schemas.microsoft.com/office/drawing/2014/main" id="{653DA6B6-670D-4A46-A6AC-DB056AE0CE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1475"/>
          <a:stretch/>
        </p:blipFill>
        <p:spPr>
          <a:xfrm>
            <a:off x="2578822" y="2055019"/>
            <a:ext cx="979837" cy="15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3ABE8-B505-4AFE-BED8-454AB16F170C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8BE3-2320-4F94-AFB5-6ECABE964411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30B15247-E57E-4363-BB94-514DE55119BA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08B4-B57B-4515-B4D0-03DE3F4DE665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72B4B8A-D6E7-4EC5-9CD7-C10B07A88E49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0879712C-E7AC-4A58-A73C-274CE2253389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B713E58F-4048-4D6D-BA0D-8B06DF7BA5F4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B883B90F-C23F-45CE-8E9D-2604CF3FAF25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8F640-72C0-400E-A855-DF418426A4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211C1A-3D7C-4134-B724-EEE762E0F84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8BC66B85-C5FA-46A6-905F-A1F85D7C9C27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DE504-C858-4CA2-9D17-CF2A780BD6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34FE4-467E-4A64-BBFD-20A6A742FD87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3199E820-C266-412F-B7F4-3C6D223A72A7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B7BB8-7EC3-43B8-8996-9B87FCD7E08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8187D-1C74-411A-BAD0-4E92BF4C128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4C9FCC2F-AAC0-476B-8B24-0D3056A1F3C8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00DBA82-69E1-4E85-AF99-B4A03D8D1BF3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D8EE4E-CF8E-4B70-A46F-52AEBB60562D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F25D0A-7C2F-45EA-974C-B00E4E76092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DDDF2EB0-5065-4AEB-B0A0-1F2C6E739A4C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7C96E375-5D06-4FA2-8A56-0AB1F88F8B34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A244695-70EB-4BE6-B1D8-B056B8FC9CF9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AF02228-973A-4B2A-846E-E57CC0775339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7E0E881-CA63-4E59-90CF-048D1BC6789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05191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7168663" y="1910322"/>
            <a:ext cx="5029530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7168663" y="4753566"/>
            <a:ext cx="5029530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3367455" y="1494692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6680987" y="2727941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6825428" y="3247832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6667894" y="4094200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8115299" y="3196094"/>
            <a:ext cx="4082893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813331" y="3191972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E7DC2C-09B4-443D-B836-DB645009DF70}"/>
              </a:ext>
            </a:extLst>
          </p:cNvPr>
          <p:cNvGrpSpPr/>
          <p:nvPr/>
        </p:nvGrpSpPr>
        <p:grpSpPr>
          <a:xfrm>
            <a:off x="4897212" y="3549842"/>
            <a:ext cx="1272241" cy="738664"/>
            <a:chOff x="3233965" y="1845713"/>
            <a:chExt cx="1420260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D12B85-729A-4F01-98AB-D1EE091ECDF7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4A4BCB-8EEC-4C79-BECE-AF61E3B3E795}"/>
                </a:ext>
              </a:extLst>
            </p:cNvPr>
            <p:cNvSpPr txBox="1"/>
            <p:nvPr/>
          </p:nvSpPr>
          <p:spPr>
            <a:xfrm>
              <a:off x="3252027" y="2122712"/>
              <a:ext cx="140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97C3E-D761-4329-A63C-CA0D7D4B1B58}"/>
              </a:ext>
            </a:extLst>
          </p:cNvPr>
          <p:cNvSpPr txBox="1"/>
          <p:nvPr/>
        </p:nvSpPr>
        <p:spPr>
          <a:xfrm>
            <a:off x="707054" y="2839785"/>
            <a:ext cx="33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EE0A4B-7FC3-4F49-A821-220A0D5A11F1}"/>
              </a:ext>
            </a:extLst>
          </p:cNvPr>
          <p:cNvGrpSpPr/>
          <p:nvPr/>
        </p:nvGrpSpPr>
        <p:grpSpPr>
          <a:xfrm>
            <a:off x="754341" y="5040251"/>
            <a:ext cx="3313947" cy="1107996"/>
            <a:chOff x="2551705" y="4283314"/>
            <a:chExt cx="93571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6FAF6A-F682-4638-BC03-0140B56F6D8C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09A605-6379-4DD0-BF2A-4783009F74A3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40772B-6A81-446C-A21D-700D4881482C}"/>
              </a:ext>
            </a:extLst>
          </p:cNvPr>
          <p:cNvSpPr txBox="1"/>
          <p:nvPr/>
        </p:nvSpPr>
        <p:spPr>
          <a:xfrm>
            <a:off x="748099" y="1583643"/>
            <a:ext cx="331394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0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5CA36-AC81-4630-85AA-408D4EBF20F7}"/>
              </a:ext>
            </a:extLst>
          </p:cNvPr>
          <p:cNvSpPr/>
          <p:nvPr/>
        </p:nvSpPr>
        <p:spPr>
          <a:xfrm>
            <a:off x="1453561" y="3078178"/>
            <a:ext cx="1823792" cy="873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8544D-3EE5-49F1-9709-4D926129FBEE}"/>
              </a:ext>
            </a:extLst>
          </p:cNvPr>
          <p:cNvSpPr/>
          <p:nvPr/>
        </p:nvSpPr>
        <p:spPr>
          <a:xfrm>
            <a:off x="3658183" y="3078178"/>
            <a:ext cx="1823792" cy="8736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87B73-793A-4C1F-8654-6C77BDBCA7DA}"/>
              </a:ext>
            </a:extLst>
          </p:cNvPr>
          <p:cNvSpPr/>
          <p:nvPr/>
        </p:nvSpPr>
        <p:spPr>
          <a:xfrm>
            <a:off x="5862805" y="3078178"/>
            <a:ext cx="1823792" cy="8736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3F96654-0455-4B2C-901C-20550909B7B1}"/>
              </a:ext>
            </a:extLst>
          </p:cNvPr>
          <p:cNvSpPr txBox="1">
            <a:spLocks/>
          </p:cNvSpPr>
          <p:nvPr/>
        </p:nvSpPr>
        <p:spPr>
          <a:xfrm rot="16200000">
            <a:off x="-2355235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LA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YOUT</a:t>
            </a:r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73E0F334-A583-4B1B-940B-9127FAC06EC1}"/>
              </a:ext>
            </a:extLst>
          </p:cNvPr>
          <p:cNvGrpSpPr/>
          <p:nvPr/>
        </p:nvGrpSpPr>
        <p:grpSpPr>
          <a:xfrm>
            <a:off x="1548144" y="5248659"/>
            <a:ext cx="5553200" cy="1184131"/>
            <a:chOff x="1747873" y="3161350"/>
            <a:chExt cx="3621608" cy="1184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8BC0-E3E3-407E-BC4E-87C1292E5D94}"/>
                </a:ext>
              </a:extLst>
            </p:cNvPr>
            <p:cNvSpPr txBox="1"/>
            <p:nvPr/>
          </p:nvSpPr>
          <p:spPr>
            <a:xfrm>
              <a:off x="1747873" y="3161350"/>
              <a:ext cx="3621608" cy="37343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1800" b="1" kern="1200" dirty="0">
                  <a:solidFill>
                    <a:schemeClr val="accent4"/>
                  </a:solidFill>
                  <a:latin typeface="+mn-lt"/>
                  <a:ea typeface="+mn-ea"/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BAF9A-66DE-453E-ACD4-D6D294ABBFA0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Get a modern PowerPoint  Presentation that is beautifully designed.  I hope and I believe that this Template will your Time. You can simply impress your audience and add a unique zing and appeal to your Reports. I hope and I believe that this Template will your Time.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DEC503-9168-40AD-8E7C-159907949EEB}"/>
              </a:ext>
            </a:extLst>
          </p:cNvPr>
          <p:cNvSpPr txBox="1"/>
          <p:nvPr/>
        </p:nvSpPr>
        <p:spPr>
          <a:xfrm>
            <a:off x="3658183" y="405471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969E9-178B-4E09-836E-3898639B8720}"/>
              </a:ext>
            </a:extLst>
          </p:cNvPr>
          <p:cNvSpPr txBox="1"/>
          <p:nvPr/>
        </p:nvSpPr>
        <p:spPr>
          <a:xfrm>
            <a:off x="1629698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2C6F2-B3E6-4A5C-9C65-37208D382DCB}"/>
              </a:ext>
            </a:extLst>
          </p:cNvPr>
          <p:cNvSpPr txBox="1"/>
          <p:nvPr/>
        </p:nvSpPr>
        <p:spPr>
          <a:xfrm>
            <a:off x="3834320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05E4B-0E19-4B81-A791-07DC56BB9A02}"/>
              </a:ext>
            </a:extLst>
          </p:cNvPr>
          <p:cNvSpPr txBox="1"/>
          <p:nvPr/>
        </p:nvSpPr>
        <p:spPr>
          <a:xfrm>
            <a:off x="6038942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957F-2FB8-4C0E-B74F-B80525349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76AE20-1FCC-4BC6-84F7-77DD76568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D761C8-2177-4C58-9705-26A5C15ED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A83660-B031-4E47-B243-EAA772A1CC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61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273F48B-F73A-42AB-928D-AE258A3C7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94" y="339509"/>
            <a:ext cx="677418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AWESOME </a:t>
              </a:r>
              <a:r>
                <a:rPr lang="en-GB" altLang="ko-KR" sz="2000" dirty="0">
                  <a:solidFill>
                    <a:schemeClr val="accent4"/>
                  </a:solidFill>
                  <a:cs typeface="Arial" pitchFamily="34" charset="0"/>
                </a:rPr>
                <a:t>P</a:t>
              </a: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RESENTATION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F84FB7E-8534-4EFC-9EF7-E1F05E39A794}"/>
              </a:ext>
            </a:extLst>
          </p:cNvPr>
          <p:cNvSpPr/>
          <p:nvPr/>
        </p:nvSpPr>
        <p:spPr>
          <a:xfrm>
            <a:off x="795773" y="2342175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6E01-5C23-48C0-8ACF-9EAE4DE6D210}"/>
              </a:ext>
            </a:extLst>
          </p:cNvPr>
          <p:cNvSpPr/>
          <p:nvPr/>
        </p:nvSpPr>
        <p:spPr>
          <a:xfrm>
            <a:off x="795773" y="3090830"/>
            <a:ext cx="580170" cy="580234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980A7-B5EC-49AE-A9BE-4AA8680AC92C}"/>
              </a:ext>
            </a:extLst>
          </p:cNvPr>
          <p:cNvSpPr/>
          <p:nvPr/>
        </p:nvSpPr>
        <p:spPr>
          <a:xfrm>
            <a:off x="3195522" y="2342175"/>
            <a:ext cx="580170" cy="580234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8B5F4-7E20-409D-AE28-A459D30D343F}"/>
              </a:ext>
            </a:extLst>
          </p:cNvPr>
          <p:cNvSpPr/>
          <p:nvPr/>
        </p:nvSpPr>
        <p:spPr>
          <a:xfrm>
            <a:off x="3195522" y="3090830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DE6EE-543F-41BB-A289-64A0DC0E4EA4}"/>
              </a:ext>
            </a:extLst>
          </p:cNvPr>
          <p:cNvSpPr txBox="1"/>
          <p:nvPr/>
        </p:nvSpPr>
        <p:spPr>
          <a:xfrm>
            <a:off x="1588467" y="2478405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DAD81-B147-4561-A130-31FF38AB533D}"/>
              </a:ext>
            </a:extLst>
          </p:cNvPr>
          <p:cNvSpPr txBox="1"/>
          <p:nvPr/>
        </p:nvSpPr>
        <p:spPr>
          <a:xfrm>
            <a:off x="4067853" y="2507757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7B4E-E664-47F8-AB5E-EED8792B2B7C}"/>
              </a:ext>
            </a:extLst>
          </p:cNvPr>
          <p:cNvSpPr txBox="1"/>
          <p:nvPr/>
        </p:nvSpPr>
        <p:spPr>
          <a:xfrm>
            <a:off x="1588467" y="3223659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EC50-DA8B-4F0A-A23F-90BB3BA3AF1F}"/>
              </a:ext>
            </a:extLst>
          </p:cNvPr>
          <p:cNvSpPr txBox="1"/>
          <p:nvPr/>
        </p:nvSpPr>
        <p:spPr>
          <a:xfrm>
            <a:off x="4067853" y="3238111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4ED14-5B09-4BAD-BC30-CA39E05272AD}"/>
              </a:ext>
            </a:extLst>
          </p:cNvPr>
          <p:cNvSpPr txBox="1"/>
          <p:nvPr/>
        </p:nvSpPr>
        <p:spPr>
          <a:xfrm>
            <a:off x="1045697" y="3843695"/>
            <a:ext cx="1874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1482C19-1791-490B-BA18-6692DB4EE869}"/>
              </a:ext>
            </a:extLst>
          </p:cNvPr>
          <p:cNvGraphicFramePr/>
          <p:nvPr/>
        </p:nvGraphicFramePr>
        <p:xfrm>
          <a:off x="607694" y="4280624"/>
          <a:ext cx="4573288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ular Callout 22">
            <a:extLst>
              <a:ext uri="{FF2B5EF4-FFF2-40B4-BE49-F238E27FC236}">
                <a16:creationId xmlns:a16="http://schemas.microsoft.com/office/drawing/2014/main" id="{E4A80B37-D38A-4DF1-8446-AEF61D55E455}"/>
              </a:ext>
            </a:extLst>
          </p:cNvPr>
          <p:cNvSpPr/>
          <p:nvPr/>
        </p:nvSpPr>
        <p:spPr>
          <a:xfrm>
            <a:off x="3156926" y="491587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0" name="Rectangular Callout 23">
            <a:extLst>
              <a:ext uri="{FF2B5EF4-FFF2-40B4-BE49-F238E27FC236}">
                <a16:creationId xmlns:a16="http://schemas.microsoft.com/office/drawing/2014/main" id="{B43FF7F4-E178-4936-86EF-3900E8ED8602}"/>
              </a:ext>
            </a:extLst>
          </p:cNvPr>
          <p:cNvSpPr/>
          <p:nvPr/>
        </p:nvSpPr>
        <p:spPr>
          <a:xfrm>
            <a:off x="4013227" y="425432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Rectangular Callout 24">
            <a:extLst>
              <a:ext uri="{FF2B5EF4-FFF2-40B4-BE49-F238E27FC236}">
                <a16:creationId xmlns:a16="http://schemas.microsoft.com/office/drawing/2014/main" id="{55088A64-7AD6-4AE6-89A0-85FD361E3E14}"/>
              </a:ext>
            </a:extLst>
          </p:cNvPr>
          <p:cNvSpPr/>
          <p:nvPr/>
        </p:nvSpPr>
        <p:spPr>
          <a:xfrm>
            <a:off x="3578229" y="555134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90485-5BD7-4DAC-875B-E354C08AC7EB}"/>
              </a:ext>
            </a:extLst>
          </p:cNvPr>
          <p:cNvGrpSpPr/>
          <p:nvPr/>
        </p:nvGrpSpPr>
        <p:grpSpPr>
          <a:xfrm>
            <a:off x="722419" y="3923926"/>
            <a:ext cx="301202" cy="301202"/>
            <a:chOff x="4972700" y="3925047"/>
            <a:chExt cx="391388" cy="39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ACCCBB-32F9-447A-9C5D-8D2767864072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5912049-12B0-4586-8375-AEFC36C0C77A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012B27-503D-40AC-B28E-CE28F22546B0}"/>
              </a:ext>
            </a:extLst>
          </p:cNvPr>
          <p:cNvSpPr txBox="1"/>
          <p:nvPr/>
        </p:nvSpPr>
        <p:spPr>
          <a:xfrm>
            <a:off x="4116476" y="425102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D56FB-EB42-491E-AA8B-A1FBC02D7523}"/>
              </a:ext>
            </a:extLst>
          </p:cNvPr>
          <p:cNvSpPr txBox="1"/>
          <p:nvPr/>
        </p:nvSpPr>
        <p:spPr>
          <a:xfrm>
            <a:off x="3267496" y="490123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053D7-4B0E-4583-9D79-03855DA137BC}"/>
              </a:ext>
            </a:extLst>
          </p:cNvPr>
          <p:cNvSpPr txBox="1"/>
          <p:nvPr/>
        </p:nvSpPr>
        <p:spPr>
          <a:xfrm>
            <a:off x="3681478" y="554804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9950D0-7DF2-4091-911C-3F50E8B9E43F}"/>
              </a:ext>
            </a:extLst>
          </p:cNvPr>
          <p:cNvSpPr/>
          <p:nvPr/>
        </p:nvSpPr>
        <p:spPr>
          <a:xfrm>
            <a:off x="919635" y="326747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74DDF1CB-E922-43DC-A9D4-8891D222F14D}"/>
              </a:ext>
            </a:extLst>
          </p:cNvPr>
          <p:cNvSpPr/>
          <p:nvPr/>
        </p:nvSpPr>
        <p:spPr>
          <a:xfrm>
            <a:off x="900585" y="2459562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A60EE9-E4DC-4634-8F82-AA0A2772612F}"/>
              </a:ext>
            </a:extLst>
          </p:cNvPr>
          <p:cNvSpPr/>
          <p:nvPr/>
        </p:nvSpPr>
        <p:spPr>
          <a:xfrm rot="2700000">
            <a:off x="3391448" y="316794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B0D5E95-7293-410C-AAC0-304352133C55}"/>
              </a:ext>
            </a:extLst>
          </p:cNvPr>
          <p:cNvSpPr/>
          <p:nvPr/>
        </p:nvSpPr>
        <p:spPr>
          <a:xfrm>
            <a:off x="3306516" y="246488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4A2F-6960-47F1-B35B-7CA474192B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432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13750-9111-4F5B-94E5-87280AE8DDD1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A772D9-F1B9-4A38-A470-3BAAC98DB13D}"/>
              </a:ext>
            </a:extLst>
          </p:cNvPr>
          <p:cNvSpPr/>
          <p:nvPr/>
        </p:nvSpPr>
        <p:spPr>
          <a:xfrm>
            <a:off x="3134520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15879-2847-430F-BFB1-451819DB2F5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8BEB-0FDD-4858-B793-2E0DD3B061E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0B71C8-86AA-4488-B370-70C379221339}"/>
              </a:ext>
            </a:extLst>
          </p:cNvPr>
          <p:cNvSpPr>
            <a:spLocks/>
          </p:cNvSpPr>
          <p:nvPr/>
        </p:nvSpPr>
        <p:spPr>
          <a:xfrm>
            <a:off x="1842559" y="2294633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607C2859-0286-448E-B06D-9630F0E0FCBB}"/>
              </a:ext>
            </a:extLst>
          </p:cNvPr>
          <p:cNvSpPr>
            <a:spLocks noChangeAspect="1"/>
          </p:cNvSpPr>
          <p:nvPr/>
        </p:nvSpPr>
        <p:spPr>
          <a:xfrm>
            <a:off x="3834669" y="4320293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103F724-FDDE-4E08-A97B-629D552A4AD0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9F986C89-BE4D-4FE4-955A-C634F4DE92ED}"/>
              </a:ext>
            </a:extLst>
          </p:cNvPr>
          <p:cNvSpPr>
            <a:spLocks noChangeAspect="1"/>
          </p:cNvSpPr>
          <p:nvPr/>
        </p:nvSpPr>
        <p:spPr>
          <a:xfrm>
            <a:off x="1815664" y="4252078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6624848" y="1884243"/>
            <a:ext cx="4928977" cy="668379"/>
            <a:chOff x="3779912" y="1717580"/>
            <a:chExt cx="4896545" cy="6683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6624848" y="2994326"/>
            <a:ext cx="4928977" cy="668379"/>
            <a:chOff x="3779912" y="1717580"/>
            <a:chExt cx="4896545" cy="6683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6624848" y="4113579"/>
            <a:ext cx="4928977" cy="668379"/>
            <a:chOff x="3779912" y="1717580"/>
            <a:chExt cx="4896545" cy="6683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Chevron 37">
            <a:extLst>
              <a:ext uri="{FF2B5EF4-FFF2-40B4-BE49-F238E27FC236}">
                <a16:creationId xmlns:a16="http://schemas.microsoft.com/office/drawing/2014/main" id="{6AB68E84-8EB0-49C7-BD87-A794D231153E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29F3C2-C0DA-4C4B-B02C-59E5D09D1C07}"/>
              </a:ext>
            </a:extLst>
          </p:cNvPr>
          <p:cNvGrpSpPr/>
          <p:nvPr/>
        </p:nvGrpSpPr>
        <p:grpSpPr>
          <a:xfrm>
            <a:off x="6624848" y="5242001"/>
            <a:ext cx="4928977" cy="668379"/>
            <a:chOff x="3779912" y="1717580"/>
            <a:chExt cx="4896545" cy="6683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2E1653-938E-453B-B473-E9CA0018A312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F13EB-85E2-4574-A014-DA0CEA9D1207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56AB6-B7ED-48AE-876A-064F4F3C9607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861C-3852-4A0E-9D9B-4D7000828C1A}"/>
              </a:ext>
            </a:extLst>
          </p:cNvPr>
          <p:cNvSpPr txBox="1"/>
          <p:nvPr/>
        </p:nvSpPr>
        <p:spPr>
          <a:xfrm>
            <a:off x="1334724" y="284778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DF9E4-4B5F-46BC-9DC1-844A63B07186}"/>
              </a:ext>
            </a:extLst>
          </p:cNvPr>
          <p:cNvSpPr txBox="1"/>
          <p:nvPr/>
        </p:nvSpPr>
        <p:spPr>
          <a:xfrm>
            <a:off x="1334724" y="4803031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7A36A-0494-413F-AC55-A7744A07763C}"/>
              </a:ext>
            </a:extLst>
          </p:cNvPr>
          <p:cNvSpPr txBox="1"/>
          <p:nvPr/>
        </p:nvSpPr>
        <p:spPr>
          <a:xfrm>
            <a:off x="3343088" y="478195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C88BBB2-2027-4C7A-8B3E-ECCBA1363309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結　論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0D2BC44-3485-451D-9BCD-FB1E082141A2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54663" y="2792663"/>
            <a:chExt cx="1539374" cy="148222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4970C89A-0299-4C13-8A21-644ACF090EC5}"/>
                </a:ext>
              </a:extLst>
            </p:cNvPr>
            <p:cNvSpPr/>
            <p:nvPr/>
          </p:nvSpPr>
          <p:spPr>
            <a:xfrm>
              <a:off x="3762375" y="2990850"/>
              <a:ext cx="1143000" cy="108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Half Frame 2">
              <a:extLst>
                <a:ext uri="{FF2B5EF4-FFF2-40B4-BE49-F238E27FC236}">
                  <a16:creationId xmlns:a16="http://schemas.microsoft.com/office/drawing/2014/main" id="{3167E64A-233F-4741-AD4B-A29353DEB95B}"/>
                </a:ext>
              </a:extLst>
            </p:cNvPr>
            <p:cNvSpPr/>
            <p:nvPr/>
          </p:nvSpPr>
          <p:spPr>
            <a:xfrm>
              <a:off x="3554663" y="2792663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5">
              <a:extLst>
                <a:ext uri="{FF2B5EF4-FFF2-40B4-BE49-F238E27FC236}">
                  <a16:creationId xmlns:a16="http://schemas.microsoft.com/office/drawing/2014/main" id="{6567E382-215A-4042-B093-338220949DEC}"/>
                </a:ext>
              </a:extLst>
            </p:cNvPr>
            <p:cNvSpPr/>
            <p:nvPr/>
          </p:nvSpPr>
          <p:spPr>
            <a:xfrm rot="10800000">
              <a:off x="4457700" y="3638550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54904015-A52C-419E-A80E-151C1FDEE16B}"/>
              </a:ext>
            </a:extLst>
          </p:cNvPr>
          <p:cNvSpPr/>
          <p:nvPr/>
        </p:nvSpPr>
        <p:spPr>
          <a:xfrm>
            <a:off x="3565772" y="3156275"/>
            <a:ext cx="790280" cy="62789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541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感謝聆聽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簡報大綱</a:t>
            </a:r>
            <a:endParaRPr lang="ko-KR" altLang="en-US" sz="5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483384" cy="830997"/>
            <a:chOff x="5776287" y="1615577"/>
            <a:chExt cx="5483384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系統架構</a:t>
              </a:r>
              <a:endParaRPr lang="ko-KR" altLang="en-US" sz="27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483384" cy="830997"/>
            <a:chOff x="5776287" y="1615577"/>
            <a:chExt cx="5483384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平台功能</a:t>
              </a:r>
              <a:endParaRPr lang="ko-KR" altLang="en-US" sz="27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483384" cy="830997"/>
            <a:chOff x="5776287" y="1615577"/>
            <a:chExt cx="5483384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FFC5C-85C1-4ABD-85BC-2489AF1C6166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結　論</a:t>
              </a:r>
              <a:endParaRPr lang="ko-KR" altLang="en-US" sz="27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166563" y="1710827"/>
            <a:ext cx="4253842" cy="830997"/>
            <a:chOff x="5776287" y="1615577"/>
            <a:chExt cx="5849337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117932" y="168408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前　言</a:t>
              </a:r>
              <a:endParaRPr lang="ko-KR" altLang="en-US" sz="27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87" y="1615577"/>
              <a:ext cx="131744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5DE9E8E-300C-413F-8760-E5F5D6BC0673}"/>
              </a:ext>
            </a:extLst>
          </p:cNvPr>
          <p:cNvGrpSpPr/>
          <p:nvPr/>
        </p:nvGrpSpPr>
        <p:grpSpPr>
          <a:xfrm>
            <a:off x="5662470" y="2880507"/>
            <a:ext cx="6383588" cy="1424906"/>
            <a:chOff x="5662470" y="2880507"/>
            <a:chExt cx="6383588" cy="1424906"/>
          </a:xfrm>
        </p:grpSpPr>
        <p:sp>
          <p:nvSpPr>
            <p:cNvPr id="2" name="TextBox 3">
              <a:hlinkClick r:id="rId2"/>
              <a:extLst>
                <a:ext uri="{FF2B5EF4-FFF2-40B4-BE49-F238E27FC236}">
                  <a16:creationId xmlns:a16="http://schemas.microsoft.com/office/drawing/2014/main" id="{70E03BE4-43E4-4737-970E-E0F14AFBEB7B}"/>
                </a:ext>
              </a:extLst>
            </p:cNvPr>
            <p:cNvSpPr txBox="1"/>
            <p:nvPr/>
          </p:nvSpPr>
          <p:spPr>
            <a:xfrm>
              <a:off x="5662470" y="2880507"/>
              <a:ext cx="63835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cs typeface="Arial" pitchFamily="34" charset="0"/>
                </a:rPr>
                <a:t>Q&amp;A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4">
              <a:hlinkClick r:id="rId2"/>
              <a:extLst>
                <a:ext uri="{FF2B5EF4-FFF2-40B4-BE49-F238E27FC236}">
                  <a16:creationId xmlns:a16="http://schemas.microsoft.com/office/drawing/2014/main" id="{655ECEC1-D835-49EF-B635-101CAB4590E8}"/>
                </a:ext>
              </a:extLst>
            </p:cNvPr>
            <p:cNvSpPr txBox="1"/>
            <p:nvPr/>
          </p:nvSpPr>
          <p:spPr>
            <a:xfrm>
              <a:off x="5662470" y="3638436"/>
              <a:ext cx="6383511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867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因應線上競賽</a:t>
              </a:r>
              <a:r>
                <a:rPr lang="en-US" altLang="zh-TW" sz="1867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,</a:t>
              </a:r>
              <a:r>
                <a:rPr lang="zh-TW" altLang="en-US" sz="1867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 在此提供電子信箱 敬請指教！</a:t>
              </a:r>
              <a:endParaRPr lang="en-US" altLang="zh-TW" sz="1867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r>
                <a:rPr lang="en-US" altLang="ko-KR" sz="1867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s901121s901121@gmail.com</a:t>
              </a:r>
              <a:endParaRPr lang="ko-KR" altLang="en-US" sz="1867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2B82C2D-A473-4758-96C7-5F59FD58A86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187878" y="2687888"/>
            <a:chExt cx="1539374" cy="1482224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95EFD70F-D43D-4CCD-BE4C-A47E0526D7EE}"/>
                </a:ext>
              </a:extLst>
            </p:cNvPr>
            <p:cNvGrpSpPr/>
            <p:nvPr/>
          </p:nvGrpSpPr>
          <p:grpSpPr>
            <a:xfrm>
              <a:off x="3187878" y="2687888"/>
              <a:ext cx="1539374" cy="1482224"/>
              <a:chOff x="3554663" y="2792663"/>
              <a:chExt cx="1539374" cy="1482224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16B30BB4-D6B5-4ECA-8416-A943FD6EF037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Half Frame 2">
                <a:extLst>
                  <a:ext uri="{FF2B5EF4-FFF2-40B4-BE49-F238E27FC236}">
                    <a16:creationId xmlns:a16="http://schemas.microsoft.com/office/drawing/2014/main" id="{1BEC3773-E515-46EC-960D-9FBAB16F52A0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5">
                <a:extLst>
                  <a:ext uri="{FF2B5EF4-FFF2-40B4-BE49-F238E27FC236}">
                    <a16:creationId xmlns:a16="http://schemas.microsoft.com/office/drawing/2014/main" id="{B354E349-884A-45E7-BD83-0F4D2C43BC2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ounded Rectangle 5">
              <a:hlinkClick r:id="rId2"/>
              <a:extLst>
                <a:ext uri="{FF2B5EF4-FFF2-40B4-BE49-F238E27FC236}">
                  <a16:creationId xmlns:a16="http://schemas.microsoft.com/office/drawing/2014/main" id="{7F871A68-C67F-4B47-A9C3-01B2FE053BE7}"/>
                </a:ext>
              </a:extLst>
            </p:cNvPr>
            <p:cNvSpPr/>
            <p:nvPr/>
          </p:nvSpPr>
          <p:spPr>
            <a:xfrm flipH="1">
              <a:off x="3539993" y="3070726"/>
              <a:ext cx="854193" cy="704657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2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5081D3-A362-4BC8-A199-DA85C8CBB522}"/>
              </a:ext>
            </a:extLst>
          </p:cNvPr>
          <p:cNvGrpSpPr/>
          <p:nvPr/>
        </p:nvGrpSpPr>
        <p:grpSpPr>
          <a:xfrm flipH="1">
            <a:off x="4765174" y="2092033"/>
            <a:ext cx="2653108" cy="4167106"/>
            <a:chOff x="1185779" y="1929660"/>
            <a:chExt cx="2653108" cy="416710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B1F577-13F2-4822-97D0-50FB08C04859}"/>
                </a:ext>
              </a:extLst>
            </p:cNvPr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avLst/>
              <a:gdLst>
                <a:gd name="connsiteX0" fmla="*/ 622790 w 914400"/>
                <a:gd name="connsiteY0" fmla="*/ 351869 h 2652291"/>
                <a:gd name="connsiteX1" fmla="*/ 457202 w 914400"/>
                <a:gd name="connsiteY1" fmla="*/ 91618 h 2652291"/>
                <a:gd name="connsiteX2" fmla="*/ 291613 w 914400"/>
                <a:gd name="connsiteY2" fmla="*/ 351869 h 2652291"/>
                <a:gd name="connsiteX3" fmla="*/ 692394 w 914400"/>
                <a:gd name="connsiteY3" fmla="*/ 2652291 h 2652291"/>
                <a:gd name="connsiteX4" fmla="*/ 649531 w 914400"/>
                <a:gd name="connsiteY4" fmla="*/ 2652291 h 2652291"/>
                <a:gd name="connsiteX5" fmla="*/ 649532 w 914400"/>
                <a:gd name="connsiteY5" fmla="*/ 946070 h 2652291"/>
                <a:gd name="connsiteX6" fmla="*/ 460497 w 914400"/>
                <a:gd name="connsiteY6" fmla="*/ 757035 h 2652291"/>
                <a:gd name="connsiteX7" fmla="*/ 271462 w 914400"/>
                <a:gd name="connsiteY7" fmla="*/ 946070 h 2652291"/>
                <a:gd name="connsiteX8" fmla="*/ 271462 w 914400"/>
                <a:gd name="connsiteY8" fmla="*/ 2652291 h 2652291"/>
                <a:gd name="connsiteX9" fmla="*/ 228599 w 914400"/>
                <a:gd name="connsiteY9" fmla="*/ 2652291 h 2652291"/>
                <a:gd name="connsiteX10" fmla="*/ 228600 w 914400"/>
                <a:gd name="connsiteY10" fmla="*/ 946070 h 2652291"/>
                <a:gd name="connsiteX11" fmla="*/ 39565 w 914400"/>
                <a:gd name="connsiteY11" fmla="*/ 757035 h 2652291"/>
                <a:gd name="connsiteX12" fmla="*/ 39565 w 914400"/>
                <a:gd name="connsiteY12" fmla="*/ 2061099 h 2652291"/>
                <a:gd name="connsiteX13" fmla="*/ 0 w 914400"/>
                <a:gd name="connsiteY13" fmla="*/ 2061099 h 2652291"/>
                <a:gd name="connsiteX14" fmla="*/ 0 w 914400"/>
                <a:gd name="connsiteY14" fmla="*/ 718570 h 2652291"/>
                <a:gd name="connsiteX15" fmla="*/ 0 w 914400"/>
                <a:gd name="connsiteY15" fmla="*/ 718569 h 2652291"/>
                <a:gd name="connsiteX16" fmla="*/ 1 w 914400"/>
                <a:gd name="connsiteY16" fmla="*/ 718569 h 2652291"/>
                <a:gd name="connsiteX17" fmla="*/ 457200 w 914400"/>
                <a:gd name="connsiteY17" fmla="*/ 0 h 2652291"/>
                <a:gd name="connsiteX18" fmla="*/ 914399 w 914400"/>
                <a:gd name="connsiteY18" fmla="*/ 718569 h 2652291"/>
                <a:gd name="connsiteX19" fmla="*/ 914400 w 914400"/>
                <a:gd name="connsiteY19" fmla="*/ 718569 h 2652291"/>
                <a:gd name="connsiteX20" fmla="*/ 914400 w 914400"/>
                <a:gd name="connsiteY20" fmla="*/ 718570 h 2652291"/>
                <a:gd name="connsiteX21" fmla="*/ 914400 w 914400"/>
                <a:gd name="connsiteY21" fmla="*/ 2061098 h 2652291"/>
                <a:gd name="connsiteX22" fmla="*/ 881428 w 914400"/>
                <a:gd name="connsiteY22" fmla="*/ 2061098 h 2652291"/>
                <a:gd name="connsiteX23" fmla="*/ 881428 w 914400"/>
                <a:gd name="connsiteY23" fmla="*/ 757035 h 2652291"/>
                <a:gd name="connsiteX24" fmla="*/ 692393 w 914400"/>
                <a:gd name="connsiteY24" fmla="*/ 946070 h 2652291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71462 w 914400"/>
                <a:gd name="connsiteY9" fmla="*/ 2652291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68124 w 914400"/>
                <a:gd name="connsiteY9" fmla="*/ 3172898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4400" h="3186247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BE4C91-3E1B-4303-A960-FEA2EA82016F}"/>
                </a:ext>
              </a:extLst>
            </p:cNvPr>
            <p:cNvSpPr/>
            <p:nvPr/>
          </p:nvSpPr>
          <p:spPr>
            <a:xfrm rot="810005" flipH="1">
              <a:off x="2946073" y="3638269"/>
              <a:ext cx="892814" cy="52248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4F585EB8-34CB-46B1-8F43-9B9BC5BE0732}"/>
                </a:ext>
              </a:extLst>
            </p:cNvPr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50DA3779-5336-4E5B-B02B-5CDC88F09CD5}"/>
                </a:ext>
              </a:extLst>
            </p:cNvPr>
            <p:cNvSpPr/>
            <p:nvPr/>
          </p:nvSpPr>
          <p:spPr>
            <a:xfrm rot="21310303" flipH="1">
              <a:off x="2684779" y="3281210"/>
              <a:ext cx="454929" cy="26623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D5479AD8-308C-4C25-AB0B-F99ED52B0593}"/>
                </a:ext>
              </a:extLst>
            </p:cNvPr>
            <p:cNvSpPr/>
            <p:nvPr/>
          </p:nvSpPr>
          <p:spPr>
            <a:xfrm rot="396499" flipH="1">
              <a:off x="2040745" y="3833601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41CDA107-5A5A-4F67-AD8C-D5A69CB7D7FF}"/>
                </a:ext>
              </a:extLst>
            </p:cNvPr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0E0140F7-502B-404D-A407-16DE80BC0922}"/>
                </a:ext>
              </a:extLst>
            </p:cNvPr>
            <p:cNvSpPr/>
            <p:nvPr/>
          </p:nvSpPr>
          <p:spPr>
            <a:xfrm rot="20700000" flipH="1">
              <a:off x="2239731" y="3133449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A568869C-D19A-4AB2-A247-C91A1EDBE825}"/>
                </a:ext>
              </a:extLst>
            </p:cNvPr>
            <p:cNvSpPr/>
            <p:nvPr/>
          </p:nvSpPr>
          <p:spPr>
            <a:xfrm rot="383939" flipH="1">
              <a:off x="2689409" y="2510205"/>
              <a:ext cx="937541" cy="54866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83D5CC0F-922F-43E0-937A-742A5FC221B9}"/>
                </a:ext>
              </a:extLst>
            </p:cNvPr>
            <p:cNvSpPr/>
            <p:nvPr/>
          </p:nvSpPr>
          <p:spPr>
            <a:xfrm rot="20700000" flipH="1">
              <a:off x="2884599" y="4188611"/>
              <a:ext cx="374207" cy="21899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Freeform 50">
              <a:extLst>
                <a:ext uri="{FF2B5EF4-FFF2-40B4-BE49-F238E27FC236}">
                  <a16:creationId xmlns:a16="http://schemas.microsoft.com/office/drawing/2014/main" id="{05E866CD-B494-4824-A705-97D803E881BB}"/>
                </a:ext>
              </a:extLst>
            </p:cNvPr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4720210-DE6D-4A61-844E-378D14D9AAF4}"/>
                </a:ext>
              </a:extLst>
            </p:cNvPr>
            <p:cNvSpPr/>
            <p:nvPr/>
          </p:nvSpPr>
          <p:spPr>
            <a:xfrm rot="20700000" flipH="1">
              <a:off x="1876922" y="2833176"/>
              <a:ext cx="400079" cy="234133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Freeform 50">
              <a:extLst>
                <a:ext uri="{FF2B5EF4-FFF2-40B4-BE49-F238E27FC236}">
                  <a16:creationId xmlns:a16="http://schemas.microsoft.com/office/drawing/2014/main" id="{FE433B18-C939-4A6E-80B0-FBE4F5A3E14A}"/>
                </a:ext>
              </a:extLst>
            </p:cNvPr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2E9B7E5C-AC0F-439B-A6CC-14621BAF440A}"/>
                </a:ext>
              </a:extLst>
            </p:cNvPr>
            <p:cNvSpPr/>
            <p:nvPr/>
          </p:nvSpPr>
          <p:spPr>
            <a:xfrm rot="20963715">
              <a:off x="2362862" y="3493931"/>
              <a:ext cx="328679" cy="19234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15657FC8-7811-43A6-B7C0-AC1B33FD5BB0}"/>
                </a:ext>
              </a:extLst>
            </p:cNvPr>
            <p:cNvSpPr/>
            <p:nvPr/>
          </p:nvSpPr>
          <p:spPr>
            <a:xfrm rot="21114432" flipH="1">
              <a:off x="2829618" y="2016750"/>
              <a:ext cx="640975" cy="375109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27190860-C6EA-4DCA-8263-CEA1E70F07A1}"/>
                </a:ext>
              </a:extLst>
            </p:cNvPr>
            <p:cNvSpPr/>
            <p:nvPr/>
          </p:nvSpPr>
          <p:spPr>
            <a:xfrm rot="20700000" flipH="1">
              <a:off x="2686368" y="3037688"/>
              <a:ext cx="341361" cy="1997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C8EEDC0D-A263-4B51-A901-19E74DF3A8B4}"/>
                </a:ext>
              </a:extLst>
            </p:cNvPr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77A01CFE-7F22-41CE-9FA5-8405CDF48FC9}"/>
              </a:ext>
            </a:extLst>
          </p:cNvPr>
          <p:cNvSpPr/>
          <p:nvPr/>
        </p:nvSpPr>
        <p:spPr>
          <a:xfrm rot="20700000">
            <a:off x="6219883" y="2245206"/>
            <a:ext cx="471244" cy="41301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1E0C1C1-8CA1-4B5C-9B72-B1E4C9624C91}"/>
              </a:ext>
            </a:extLst>
          </p:cNvPr>
          <p:cNvSpPr/>
          <p:nvPr/>
        </p:nvSpPr>
        <p:spPr>
          <a:xfrm rot="14270044">
            <a:off x="5023982" y="3895005"/>
            <a:ext cx="296519" cy="30888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Donut 15">
            <a:extLst>
              <a:ext uri="{FF2B5EF4-FFF2-40B4-BE49-F238E27FC236}">
                <a16:creationId xmlns:a16="http://schemas.microsoft.com/office/drawing/2014/main" id="{7E39B077-F098-4900-B580-BC013CC108E4}"/>
              </a:ext>
            </a:extLst>
          </p:cNvPr>
          <p:cNvSpPr/>
          <p:nvPr/>
        </p:nvSpPr>
        <p:spPr>
          <a:xfrm>
            <a:off x="6743446" y="3564802"/>
            <a:ext cx="374802" cy="376378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C79683-146F-4B71-9213-B2DFF8C8BD07}"/>
              </a:ext>
            </a:extLst>
          </p:cNvPr>
          <p:cNvGrpSpPr/>
          <p:nvPr/>
        </p:nvGrpSpPr>
        <p:grpSpPr>
          <a:xfrm flipH="1">
            <a:off x="975256" y="2286449"/>
            <a:ext cx="3727886" cy="908395"/>
            <a:chOff x="3059832" y="2159579"/>
            <a:chExt cx="2960573" cy="77406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778AEE-875C-4B91-9A4C-6348D936482D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4EC0DD-D2A9-4DA9-AF2D-3ECA33B4E42E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9E47AA-F019-4225-851F-32BFA6682279}"/>
              </a:ext>
            </a:extLst>
          </p:cNvPr>
          <p:cNvGrpSpPr/>
          <p:nvPr/>
        </p:nvGrpSpPr>
        <p:grpSpPr>
          <a:xfrm flipH="1">
            <a:off x="684699" y="4160473"/>
            <a:ext cx="3727886" cy="908395"/>
            <a:chOff x="3059832" y="2159579"/>
            <a:chExt cx="2960573" cy="7740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1446D5-E6B2-4922-8A1B-7F616FDD615F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F18246-25B1-4D35-BF03-92806A847EF4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3B10C8-6300-440B-BF6C-3FA7E4CECBE8}"/>
              </a:ext>
            </a:extLst>
          </p:cNvPr>
          <p:cNvGrpSpPr/>
          <p:nvPr/>
        </p:nvGrpSpPr>
        <p:grpSpPr>
          <a:xfrm flipH="1">
            <a:off x="7735087" y="3087805"/>
            <a:ext cx="3727886" cy="908395"/>
            <a:chOff x="3059832" y="2159579"/>
            <a:chExt cx="2960573" cy="77406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196C42-C4CB-4781-B9E6-74AE9086857C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DC9348-642F-424D-A36F-2B8E8CFEE4FF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rapezoid 3">
            <a:extLst>
              <a:ext uri="{FF2B5EF4-FFF2-40B4-BE49-F238E27FC236}">
                <a16:creationId xmlns:a16="http://schemas.microsoft.com/office/drawing/2014/main" id="{28F578E0-DB98-471E-8935-24A19C7725F0}"/>
              </a:ext>
            </a:extLst>
          </p:cNvPr>
          <p:cNvSpPr/>
          <p:nvPr/>
        </p:nvSpPr>
        <p:spPr>
          <a:xfrm>
            <a:off x="5243441" y="2725355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46CF96-6398-49F0-A73E-843215E287C4}"/>
              </a:ext>
            </a:extLst>
          </p:cNvPr>
          <p:cNvGrpSpPr/>
          <p:nvPr/>
        </p:nvGrpSpPr>
        <p:grpSpPr>
          <a:xfrm flipH="1">
            <a:off x="7454315" y="1517337"/>
            <a:ext cx="3727886" cy="908395"/>
            <a:chOff x="3059832" y="2159579"/>
            <a:chExt cx="2960573" cy="77406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8ACC45-2D07-40DF-8FC5-CD95C3E06752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E474A3-EF26-4A36-940B-2136A232D0EE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F56FBA9-BDF5-4F8B-8E4C-45D9FDBAF05A}"/>
              </a:ext>
            </a:extLst>
          </p:cNvPr>
          <p:cNvSpPr txBox="1"/>
          <p:nvPr/>
        </p:nvSpPr>
        <p:spPr>
          <a:xfrm>
            <a:off x="7735087" y="4689480"/>
            <a:ext cx="41616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3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3523A-8C5F-4D3B-BC78-FAEC0267B5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CD7F8-8AEC-49BA-AEBA-3DE9417BA4B7}"/>
              </a:ext>
            </a:extLst>
          </p:cNvPr>
          <p:cNvSpPr/>
          <p:nvPr/>
        </p:nvSpPr>
        <p:spPr>
          <a:xfrm>
            <a:off x="2819401" y="933450"/>
            <a:ext cx="8810624" cy="49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7D9DFDB-8270-4B3C-80E9-94357EA22EDC}"/>
              </a:ext>
            </a:extLst>
          </p:cNvPr>
          <p:cNvSpPr/>
          <p:nvPr/>
        </p:nvSpPr>
        <p:spPr>
          <a:xfrm>
            <a:off x="3028950" y="1144838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D52AE5B-C230-4F52-BFE1-E11E5DA113EE}"/>
              </a:ext>
            </a:extLst>
          </p:cNvPr>
          <p:cNvSpPr/>
          <p:nvPr/>
        </p:nvSpPr>
        <p:spPr>
          <a:xfrm rot="10800000">
            <a:off x="10767940" y="509810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E1841-BFE9-4CBC-8366-F2E6CE51E24E}"/>
              </a:ext>
            </a:extLst>
          </p:cNvPr>
          <p:cNvSpPr txBox="1"/>
          <p:nvPr/>
        </p:nvSpPr>
        <p:spPr>
          <a:xfrm>
            <a:off x="3550987" y="1601226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91F8F-2119-4845-84A6-0CBCA53D8A95}"/>
              </a:ext>
            </a:extLst>
          </p:cNvPr>
          <p:cNvSpPr txBox="1"/>
          <p:nvPr/>
        </p:nvSpPr>
        <p:spPr>
          <a:xfrm>
            <a:off x="3550987" y="2221012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1D47E-30DA-452C-9271-7713B81B9AA4}"/>
              </a:ext>
            </a:extLst>
          </p:cNvPr>
          <p:cNvSpPr txBox="1"/>
          <p:nvPr/>
        </p:nvSpPr>
        <p:spPr>
          <a:xfrm>
            <a:off x="3948908" y="3681857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E85D2A3-1698-4F72-94CD-9BA59F527303}"/>
              </a:ext>
            </a:extLst>
          </p:cNvPr>
          <p:cNvSpPr/>
          <p:nvPr/>
        </p:nvSpPr>
        <p:spPr>
          <a:xfrm>
            <a:off x="3923190" y="4072830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pPr algn="r"/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5D195-9819-4321-9BC1-45B4CE789D6A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35710F-AF82-472F-B19F-AD7D656F69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11E11B-2692-45A9-A620-123442B6D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2937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9734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9734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9734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9734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2006557" y="4075992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BBF665-FD6B-48F6-8D09-94D9BE12717B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E1E54CDE-22CF-465E-83F2-934A332DC069}"/>
              </a:ext>
            </a:extLst>
          </p:cNvPr>
          <p:cNvGrpSpPr/>
          <p:nvPr/>
        </p:nvGrpSpPr>
        <p:grpSpPr>
          <a:xfrm>
            <a:off x="2006557" y="5089173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1FAEA-125F-4101-A222-0D3076BCB01B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A8E048-68CF-4D25-AE68-EC283786ECEC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676B30-13EC-4DEE-83EA-27D8D6BDFFB0}"/>
              </a:ext>
            </a:extLst>
          </p:cNvPr>
          <p:cNvSpPr txBox="1"/>
          <p:nvPr/>
        </p:nvSpPr>
        <p:spPr>
          <a:xfrm>
            <a:off x="966464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07608B1-91F8-4B00-AB1D-ED2EA9FD8EA6}"/>
              </a:ext>
            </a:extLst>
          </p:cNvPr>
          <p:cNvGrpSpPr/>
          <p:nvPr/>
        </p:nvGrpSpPr>
        <p:grpSpPr>
          <a:xfrm>
            <a:off x="7219796" y="40759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D6D7F-16E6-43E7-A502-6D58E59D8E66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FBBD7-A5D4-4298-9922-1D5756663AE9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970A39-49EC-4B1D-A8A3-8EA457D8D841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73636404-7C33-4D3A-AF29-380573EBE703}"/>
              </a:ext>
            </a:extLst>
          </p:cNvPr>
          <p:cNvGrpSpPr/>
          <p:nvPr/>
        </p:nvGrpSpPr>
        <p:grpSpPr>
          <a:xfrm>
            <a:off x="7219796" y="5089173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C312AF-42D5-4427-AF6B-B0CC8E4786F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EAD76F-50D5-44B9-8127-0CD7573A548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CAD95D-05B9-486B-B3B1-A33277F9D73E}"/>
              </a:ext>
            </a:extLst>
          </p:cNvPr>
          <p:cNvSpPr txBox="1"/>
          <p:nvPr/>
        </p:nvSpPr>
        <p:spPr>
          <a:xfrm>
            <a:off x="6179703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26422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2678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26164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26703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54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hevron 13">
            <a:extLst>
              <a:ext uri="{FF2B5EF4-FFF2-40B4-BE49-F238E27FC236}">
                <a16:creationId xmlns:a16="http://schemas.microsoft.com/office/drawing/2014/main" id="{6FB75021-B2A0-4C53-B751-14CA4F1AA738}"/>
              </a:ext>
            </a:extLst>
          </p:cNvPr>
          <p:cNvSpPr/>
          <p:nvPr/>
        </p:nvSpPr>
        <p:spPr>
          <a:xfrm>
            <a:off x="8032296" y="2161531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4F3C7-4127-4B26-B68F-CF3D54FA72E6}"/>
              </a:ext>
            </a:extLst>
          </p:cNvPr>
          <p:cNvGrpSpPr/>
          <p:nvPr/>
        </p:nvGrpSpPr>
        <p:grpSpPr>
          <a:xfrm>
            <a:off x="977682" y="3739432"/>
            <a:ext cx="10236637" cy="2313779"/>
            <a:chOff x="987423" y="3672757"/>
            <a:chExt cx="10236637" cy="2313779"/>
          </a:xfrm>
        </p:grpSpPr>
        <p:sp>
          <p:nvSpPr>
            <p:cNvPr id="5" name="Chevron 1">
              <a:extLst>
                <a:ext uri="{FF2B5EF4-FFF2-40B4-BE49-F238E27FC236}">
                  <a16:creationId xmlns:a16="http://schemas.microsoft.com/office/drawing/2014/main" id="{473EDF01-D40B-4258-8FBD-84B5E13E8EC9}"/>
                </a:ext>
              </a:extLst>
            </p:cNvPr>
            <p:cNvSpPr/>
            <p:nvPr/>
          </p:nvSpPr>
          <p:spPr>
            <a:xfrm rot="10800000">
              <a:off x="7879460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Chevron 2">
              <a:extLst>
                <a:ext uri="{FF2B5EF4-FFF2-40B4-BE49-F238E27FC236}">
                  <a16:creationId xmlns:a16="http://schemas.microsoft.com/office/drawing/2014/main" id="{6BD07391-C241-4354-9833-A48E2759722C}"/>
                </a:ext>
              </a:extLst>
            </p:cNvPr>
            <p:cNvSpPr/>
            <p:nvPr/>
          </p:nvSpPr>
          <p:spPr>
            <a:xfrm rot="10800000">
              <a:off x="5720963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D8B517C8-B103-422A-83A2-C460961C3560}"/>
                </a:ext>
              </a:extLst>
            </p:cNvPr>
            <p:cNvSpPr/>
            <p:nvPr/>
          </p:nvSpPr>
          <p:spPr>
            <a:xfrm rot="10800000">
              <a:off x="3562467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6AFC46C0-6CC2-4FB6-B365-D9B4FBBD020D}"/>
                </a:ext>
              </a:extLst>
            </p:cNvPr>
            <p:cNvSpPr/>
            <p:nvPr/>
          </p:nvSpPr>
          <p:spPr>
            <a:xfrm rot="10800000">
              <a:off x="1403971" y="3825157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Chevron 5">
              <a:extLst>
                <a:ext uri="{FF2B5EF4-FFF2-40B4-BE49-F238E27FC236}">
                  <a16:creationId xmlns:a16="http://schemas.microsoft.com/office/drawing/2014/main" id="{9404644B-2564-4F1C-917A-42B9922C3B07}"/>
                </a:ext>
              </a:extLst>
            </p:cNvPr>
            <p:cNvSpPr/>
            <p:nvPr/>
          </p:nvSpPr>
          <p:spPr>
            <a:xfrm>
              <a:off x="1985817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Chevron 6">
              <a:extLst>
                <a:ext uri="{FF2B5EF4-FFF2-40B4-BE49-F238E27FC236}">
                  <a16:creationId xmlns:a16="http://schemas.microsoft.com/office/drawing/2014/main" id="{731D8C7B-2185-4149-8F98-7F37AFC319D5}"/>
                </a:ext>
              </a:extLst>
            </p:cNvPr>
            <p:cNvSpPr/>
            <p:nvPr/>
          </p:nvSpPr>
          <p:spPr>
            <a:xfrm>
              <a:off x="4143063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hevron 7">
              <a:extLst>
                <a:ext uri="{FF2B5EF4-FFF2-40B4-BE49-F238E27FC236}">
                  <a16:creationId xmlns:a16="http://schemas.microsoft.com/office/drawing/2014/main" id="{0CCEA059-4F43-4AE0-B398-548F4A1F3828}"/>
                </a:ext>
              </a:extLst>
            </p:cNvPr>
            <p:cNvSpPr/>
            <p:nvPr/>
          </p:nvSpPr>
          <p:spPr>
            <a:xfrm>
              <a:off x="6300309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BF3C12FC-8B72-45A7-9CCE-B0DF64A4155B}"/>
                </a:ext>
              </a:extLst>
            </p:cNvPr>
            <p:cNvSpPr/>
            <p:nvPr/>
          </p:nvSpPr>
          <p:spPr>
            <a:xfrm>
              <a:off x="8457555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467E9-43F1-4202-9FD0-FF16621D4AB8}"/>
                </a:ext>
              </a:extLst>
            </p:cNvPr>
            <p:cNvSpPr txBox="1"/>
            <p:nvPr/>
          </p:nvSpPr>
          <p:spPr>
            <a:xfrm>
              <a:off x="9073915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66476-9B85-4379-991B-BF0397E14AB6}"/>
                </a:ext>
              </a:extLst>
            </p:cNvPr>
            <p:cNvSpPr txBox="1"/>
            <p:nvPr/>
          </p:nvSpPr>
          <p:spPr>
            <a:xfrm>
              <a:off x="2602177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3133D7-8965-4C6B-80D1-A62FCCB24556}"/>
                </a:ext>
              </a:extLst>
            </p:cNvPr>
            <p:cNvSpPr txBox="1"/>
            <p:nvPr/>
          </p:nvSpPr>
          <p:spPr>
            <a:xfrm>
              <a:off x="4759423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F65635-B1D0-44BC-82DA-D830DF9609CB}"/>
                </a:ext>
              </a:extLst>
            </p:cNvPr>
            <p:cNvSpPr txBox="1"/>
            <p:nvPr/>
          </p:nvSpPr>
          <p:spPr>
            <a:xfrm>
              <a:off x="6916669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Pentagon 4">
              <a:extLst>
                <a:ext uri="{FF2B5EF4-FFF2-40B4-BE49-F238E27FC236}">
                  <a16:creationId xmlns:a16="http://schemas.microsoft.com/office/drawing/2014/main" id="{910AD002-C04F-4CA1-97FB-DABBBF6F4457}"/>
                </a:ext>
              </a:extLst>
            </p:cNvPr>
            <p:cNvSpPr/>
            <p:nvPr/>
          </p:nvSpPr>
          <p:spPr>
            <a:xfrm rot="16200000">
              <a:off x="9774464" y="4354241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0E172D-DFA6-4F25-A8BB-EFAA54D61AD1}"/>
                </a:ext>
              </a:extLst>
            </p:cNvPr>
            <p:cNvSpPr txBox="1"/>
            <p:nvPr/>
          </p:nvSpPr>
          <p:spPr>
            <a:xfrm>
              <a:off x="8495820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4A066-5724-4968-A6B5-9D4DBA987684}"/>
                </a:ext>
              </a:extLst>
            </p:cNvPr>
            <p:cNvSpPr txBox="1"/>
            <p:nvPr/>
          </p:nvSpPr>
          <p:spPr>
            <a:xfrm>
              <a:off x="6337324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6521-3ED4-4AC6-BBBE-36B466195166}"/>
                </a:ext>
              </a:extLst>
            </p:cNvPr>
            <p:cNvSpPr txBox="1"/>
            <p:nvPr/>
          </p:nvSpPr>
          <p:spPr>
            <a:xfrm>
              <a:off x="4178827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FAD4EC-FF5A-4BE9-999E-47E3237EB3CB}"/>
                </a:ext>
              </a:extLst>
            </p:cNvPr>
            <p:cNvSpPr txBox="1"/>
            <p:nvPr/>
          </p:nvSpPr>
          <p:spPr>
            <a:xfrm>
              <a:off x="2020330" y="3886048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Pentagon 4">
              <a:extLst>
                <a:ext uri="{FF2B5EF4-FFF2-40B4-BE49-F238E27FC236}">
                  <a16:creationId xmlns:a16="http://schemas.microsoft.com/office/drawing/2014/main" id="{253AAE88-DFF4-420F-820A-3AB04A085EB0}"/>
                </a:ext>
              </a:extLst>
            </p:cNvPr>
            <p:cNvSpPr/>
            <p:nvPr/>
          </p:nvSpPr>
          <p:spPr>
            <a:xfrm rot="5400000">
              <a:off x="305939" y="4536940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A6B9F-81A5-4959-8BC2-D5E7C9E9FA76}"/>
                </a:ext>
              </a:extLst>
            </p:cNvPr>
            <p:cNvSpPr txBox="1"/>
            <p:nvPr/>
          </p:nvSpPr>
          <p:spPr>
            <a:xfrm>
              <a:off x="1084156" y="4593622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A4E-BDBD-4EA9-8AF3-81D6D7EEAD85}"/>
                </a:ext>
              </a:extLst>
            </p:cNvPr>
            <p:cNvSpPr txBox="1"/>
            <p:nvPr/>
          </p:nvSpPr>
          <p:spPr>
            <a:xfrm>
              <a:off x="10552681" y="4023273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1">
            <a:extLst>
              <a:ext uri="{FF2B5EF4-FFF2-40B4-BE49-F238E27FC236}">
                <a16:creationId xmlns:a16="http://schemas.microsoft.com/office/drawing/2014/main" id="{F1C3A4E4-8C6C-4B1C-86F5-C7BDFA897681}"/>
              </a:ext>
            </a:extLst>
          </p:cNvPr>
          <p:cNvSpPr/>
          <p:nvPr/>
        </p:nvSpPr>
        <p:spPr>
          <a:xfrm>
            <a:off x="5183206" y="1609726"/>
            <a:ext cx="1840922" cy="1840920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8" name="그룹 9">
            <a:extLst>
              <a:ext uri="{FF2B5EF4-FFF2-40B4-BE49-F238E27FC236}">
                <a16:creationId xmlns:a16="http://schemas.microsoft.com/office/drawing/2014/main" id="{6F8CE169-FFCC-4B50-B2C0-7CB1AB301261}"/>
              </a:ext>
            </a:extLst>
          </p:cNvPr>
          <p:cNvGrpSpPr/>
          <p:nvPr/>
        </p:nvGrpSpPr>
        <p:grpSpPr>
          <a:xfrm>
            <a:off x="1483305" y="1882112"/>
            <a:ext cx="1352458" cy="1296144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7FAB9F42-2831-4728-8972-7F762424ADBE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Isosceles Triangle 15">
              <a:extLst>
                <a:ext uri="{FF2B5EF4-FFF2-40B4-BE49-F238E27FC236}">
                  <a16:creationId xmlns:a16="http://schemas.microsoft.com/office/drawing/2014/main" id="{0F99EB1D-6C1F-4EE8-ABF2-77CC57115E5C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AA1D301D-8F61-4085-8CD3-A1946526DC1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FC27C5-C34A-45A4-91CC-AA882C73DF6F}"/>
              </a:ext>
            </a:extLst>
          </p:cNvPr>
          <p:cNvSpPr txBox="1"/>
          <p:nvPr/>
        </p:nvSpPr>
        <p:spPr>
          <a:xfrm>
            <a:off x="149665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811D4F73-03D4-45C5-853B-F26382AADA74}"/>
              </a:ext>
            </a:extLst>
          </p:cNvPr>
          <p:cNvGrpSpPr/>
          <p:nvPr/>
        </p:nvGrpSpPr>
        <p:grpSpPr>
          <a:xfrm>
            <a:off x="9368965" y="1882112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72663A57-8AD8-4E6D-88AA-33F314E31A9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Isosceles Triangle 21">
              <a:extLst>
                <a:ext uri="{FF2B5EF4-FFF2-40B4-BE49-F238E27FC236}">
                  <a16:creationId xmlns:a16="http://schemas.microsoft.com/office/drawing/2014/main" id="{F707F99C-AD6A-4DB8-BBE0-8B3C109E074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5E833C28-2BA8-420C-9775-98AFC147BD41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868DCBA-DD6D-423E-AB06-9A66E5B4B782}"/>
              </a:ext>
            </a:extLst>
          </p:cNvPr>
          <p:cNvSpPr txBox="1"/>
          <p:nvPr/>
        </p:nvSpPr>
        <p:spPr>
          <a:xfrm>
            <a:off x="938231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8" name="그룹 28">
            <a:extLst>
              <a:ext uri="{FF2B5EF4-FFF2-40B4-BE49-F238E27FC236}">
                <a16:creationId xmlns:a16="http://schemas.microsoft.com/office/drawing/2014/main" id="{147926E3-05AD-46EE-8E3E-8B2778E92C41}"/>
              </a:ext>
            </a:extLst>
          </p:cNvPr>
          <p:cNvGrpSpPr/>
          <p:nvPr/>
        </p:nvGrpSpPr>
        <p:grpSpPr>
          <a:xfrm>
            <a:off x="5010268" y="1913383"/>
            <a:ext cx="2204069" cy="1233607"/>
            <a:chOff x="4991101" y="3344341"/>
            <a:chExt cx="2204069" cy="12336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16982C-2EB6-4618-A32C-A086F7D726AD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85E205-75A1-41F2-ACD3-952E3F666FE5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FCBCE-51B9-4AD3-8510-D2D1F3ABC7D2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  <p:sp>
        <p:nvSpPr>
          <p:cNvPr id="44" name="Chevron 29">
            <a:extLst>
              <a:ext uri="{FF2B5EF4-FFF2-40B4-BE49-F238E27FC236}">
                <a16:creationId xmlns:a16="http://schemas.microsoft.com/office/drawing/2014/main" id="{7E6C51CE-DDDE-4D34-B8FE-85388896F045}"/>
              </a:ext>
            </a:extLst>
          </p:cNvPr>
          <p:cNvSpPr/>
          <p:nvPr/>
        </p:nvSpPr>
        <p:spPr>
          <a:xfrm flipH="1">
            <a:off x="3660249" y="2180593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3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2EB2-F069-4DA3-8148-A99CBE42B072}"/>
              </a:ext>
            </a:extLst>
          </p:cNvPr>
          <p:cNvSpPr txBox="1"/>
          <p:nvPr/>
        </p:nvSpPr>
        <p:spPr>
          <a:xfrm>
            <a:off x="1494065" y="595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2CFEF-478A-4F9F-BF7F-D88FA89FDEAB}"/>
              </a:ext>
            </a:extLst>
          </p:cNvPr>
          <p:cNvSpPr txBox="1"/>
          <p:nvPr/>
        </p:nvSpPr>
        <p:spPr>
          <a:xfrm>
            <a:off x="1315036" y="1251240"/>
            <a:ext cx="7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AF93-D754-4EE8-9349-A81C6D4BA922}"/>
              </a:ext>
            </a:extLst>
          </p:cNvPr>
          <p:cNvSpPr txBox="1"/>
          <p:nvPr/>
        </p:nvSpPr>
        <p:spPr>
          <a:xfrm>
            <a:off x="135803" y="2572549"/>
            <a:ext cx="313336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D4295-CD6B-4944-B666-A04174DD5A2B}"/>
              </a:ext>
            </a:extLst>
          </p:cNvPr>
          <p:cNvSpPr txBox="1"/>
          <p:nvPr/>
        </p:nvSpPr>
        <p:spPr>
          <a:xfrm>
            <a:off x="125172" y="1811727"/>
            <a:ext cx="31333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0B2A6-9A60-4FC7-BA57-4EA92DC4AD1B}"/>
              </a:ext>
            </a:extLst>
          </p:cNvPr>
          <p:cNvSpPr/>
          <p:nvPr/>
        </p:nvSpPr>
        <p:spPr>
          <a:xfrm>
            <a:off x="6960677" y="1667434"/>
            <a:ext cx="4665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PRESENTATION</a:t>
            </a:r>
            <a:endParaRPr lang="en-US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9968E-A8F0-49C9-A94D-D7F0AF0210F6}"/>
              </a:ext>
            </a:extLst>
          </p:cNvPr>
          <p:cNvSpPr txBox="1"/>
          <p:nvPr/>
        </p:nvSpPr>
        <p:spPr>
          <a:xfrm>
            <a:off x="6960677" y="2888726"/>
            <a:ext cx="48452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675A5-A096-41E8-B863-0484ADD59CAF}"/>
              </a:ext>
            </a:extLst>
          </p:cNvPr>
          <p:cNvSpPr txBox="1"/>
          <p:nvPr/>
        </p:nvSpPr>
        <p:spPr>
          <a:xfrm>
            <a:off x="6960678" y="3613589"/>
            <a:ext cx="49741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0F64C-92AA-43A6-9E39-FD3040CB5E79}"/>
              </a:ext>
            </a:extLst>
          </p:cNvPr>
          <p:cNvSpPr txBox="1"/>
          <p:nvPr/>
        </p:nvSpPr>
        <p:spPr>
          <a:xfrm>
            <a:off x="6960677" y="2337277"/>
            <a:ext cx="46659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0588-E5AC-47CB-89FE-5C90587AEB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D86F4D-7220-46A3-BD87-8EDB5A110F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F0DBBF-7A42-4922-A1DE-D40DAE75B0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156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7168663" y="1910322"/>
            <a:ext cx="5029530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7168663" y="4753566"/>
            <a:ext cx="5029530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3367455" y="1494692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6680987" y="2727941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6825428" y="3247832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6667894" y="4094200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8115299" y="3196094"/>
            <a:ext cx="4082893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813331" y="3191972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E7DC2C-09B4-443D-B836-DB645009DF70}"/>
              </a:ext>
            </a:extLst>
          </p:cNvPr>
          <p:cNvGrpSpPr/>
          <p:nvPr/>
        </p:nvGrpSpPr>
        <p:grpSpPr>
          <a:xfrm>
            <a:off x="4897212" y="3549842"/>
            <a:ext cx="1272241" cy="738664"/>
            <a:chOff x="3233965" y="1845713"/>
            <a:chExt cx="1420260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D12B85-729A-4F01-98AB-D1EE091ECDF7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4A4BCB-8EEC-4C79-BECE-AF61E3B3E795}"/>
                </a:ext>
              </a:extLst>
            </p:cNvPr>
            <p:cNvSpPr txBox="1"/>
            <p:nvPr/>
          </p:nvSpPr>
          <p:spPr>
            <a:xfrm>
              <a:off x="3252027" y="2122712"/>
              <a:ext cx="140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97C3E-D761-4329-A63C-CA0D7D4B1B58}"/>
              </a:ext>
            </a:extLst>
          </p:cNvPr>
          <p:cNvSpPr txBox="1"/>
          <p:nvPr/>
        </p:nvSpPr>
        <p:spPr>
          <a:xfrm>
            <a:off x="707054" y="2839785"/>
            <a:ext cx="33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EE0A4B-7FC3-4F49-A821-220A0D5A11F1}"/>
              </a:ext>
            </a:extLst>
          </p:cNvPr>
          <p:cNvGrpSpPr/>
          <p:nvPr/>
        </p:nvGrpSpPr>
        <p:grpSpPr>
          <a:xfrm>
            <a:off x="754341" y="5040251"/>
            <a:ext cx="3313947" cy="1107996"/>
            <a:chOff x="2551705" y="4283314"/>
            <a:chExt cx="93571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6FAF6A-F682-4638-BC03-0140B56F6D8C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09A605-6379-4DD0-BF2A-4783009F74A3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40772B-6A81-446C-A21D-700D4881482C}"/>
              </a:ext>
            </a:extLst>
          </p:cNvPr>
          <p:cNvSpPr txBox="1"/>
          <p:nvPr/>
        </p:nvSpPr>
        <p:spPr>
          <a:xfrm>
            <a:off x="748099" y="1583643"/>
            <a:ext cx="331394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127424"/>
              </p:ext>
            </p:extLst>
          </p:nvPr>
        </p:nvGraphicFramePr>
        <p:xfrm>
          <a:off x="6099051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307504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5941914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C3487-E2BD-43A2-9C1C-21FC14A2C7F1}"/>
              </a:ext>
            </a:extLst>
          </p:cNvPr>
          <p:cNvSpPr txBox="1"/>
          <p:nvPr/>
        </p:nvSpPr>
        <p:spPr>
          <a:xfrm>
            <a:off x="909865" y="335567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05F2-C33E-4461-99A0-0DD214EA5770}"/>
              </a:ext>
            </a:extLst>
          </p:cNvPr>
          <p:cNvSpPr txBox="1"/>
          <p:nvPr/>
        </p:nvSpPr>
        <p:spPr>
          <a:xfrm>
            <a:off x="909865" y="4006060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04B5-94D5-4BE6-8ECE-44E6054122ED}"/>
              </a:ext>
            </a:extLst>
          </p:cNvPr>
          <p:cNvSpPr txBox="1"/>
          <p:nvPr/>
        </p:nvSpPr>
        <p:spPr>
          <a:xfrm>
            <a:off x="909865" y="465644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4C48E-5913-4ECB-8F00-A62FFD3356D1}"/>
              </a:ext>
            </a:extLst>
          </p:cNvPr>
          <p:cNvSpPr txBox="1"/>
          <p:nvPr/>
        </p:nvSpPr>
        <p:spPr>
          <a:xfrm>
            <a:off x="909865" y="530682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4747451" cy="1191038"/>
            <a:chOff x="909865" y="1742886"/>
            <a:chExt cx="3672408" cy="11910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5CA36-AC81-4630-85AA-408D4EBF20F7}"/>
              </a:ext>
            </a:extLst>
          </p:cNvPr>
          <p:cNvSpPr/>
          <p:nvPr/>
        </p:nvSpPr>
        <p:spPr>
          <a:xfrm>
            <a:off x="1453561" y="3078178"/>
            <a:ext cx="1823792" cy="873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8544D-3EE5-49F1-9709-4D926129FBEE}"/>
              </a:ext>
            </a:extLst>
          </p:cNvPr>
          <p:cNvSpPr/>
          <p:nvPr/>
        </p:nvSpPr>
        <p:spPr>
          <a:xfrm>
            <a:off x="3658183" y="3078178"/>
            <a:ext cx="1823792" cy="8736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87B73-793A-4C1F-8654-6C77BDBCA7DA}"/>
              </a:ext>
            </a:extLst>
          </p:cNvPr>
          <p:cNvSpPr/>
          <p:nvPr/>
        </p:nvSpPr>
        <p:spPr>
          <a:xfrm>
            <a:off x="5862805" y="3078178"/>
            <a:ext cx="1823792" cy="8736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3F96654-0455-4B2C-901C-20550909B7B1}"/>
              </a:ext>
            </a:extLst>
          </p:cNvPr>
          <p:cNvSpPr txBox="1">
            <a:spLocks/>
          </p:cNvSpPr>
          <p:nvPr/>
        </p:nvSpPr>
        <p:spPr>
          <a:xfrm rot="16200000">
            <a:off x="-2355235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LA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YOUT</a:t>
            </a:r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73E0F334-A583-4B1B-940B-9127FAC06EC1}"/>
              </a:ext>
            </a:extLst>
          </p:cNvPr>
          <p:cNvGrpSpPr/>
          <p:nvPr/>
        </p:nvGrpSpPr>
        <p:grpSpPr>
          <a:xfrm>
            <a:off x="1548144" y="5248659"/>
            <a:ext cx="5553200" cy="1184131"/>
            <a:chOff x="1747873" y="3161350"/>
            <a:chExt cx="3621608" cy="1184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8BC0-E3E3-407E-BC4E-87C1292E5D94}"/>
                </a:ext>
              </a:extLst>
            </p:cNvPr>
            <p:cNvSpPr txBox="1"/>
            <p:nvPr/>
          </p:nvSpPr>
          <p:spPr>
            <a:xfrm>
              <a:off x="1747873" y="3161350"/>
              <a:ext cx="3621608" cy="37343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1800" b="1" kern="1200" dirty="0">
                  <a:solidFill>
                    <a:schemeClr val="accent4"/>
                  </a:solidFill>
                  <a:latin typeface="+mn-lt"/>
                  <a:ea typeface="+mn-ea"/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BAF9A-66DE-453E-ACD4-D6D294ABBFA0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Get a modern PowerPoint  Presentation that is beautifully designed.  I hope and I believe that this Template will your Time. You can simply impress your audience and add a unique zing and appeal to your Reports. I hope and I believe that this Template will your Time.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DEC503-9168-40AD-8E7C-159907949EEB}"/>
              </a:ext>
            </a:extLst>
          </p:cNvPr>
          <p:cNvSpPr txBox="1"/>
          <p:nvPr/>
        </p:nvSpPr>
        <p:spPr>
          <a:xfrm>
            <a:off x="3658183" y="405471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969E9-178B-4E09-836E-3898639B8720}"/>
              </a:ext>
            </a:extLst>
          </p:cNvPr>
          <p:cNvSpPr txBox="1"/>
          <p:nvPr/>
        </p:nvSpPr>
        <p:spPr>
          <a:xfrm>
            <a:off x="1629698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2C6F2-B3E6-4A5C-9C65-37208D382DCB}"/>
              </a:ext>
            </a:extLst>
          </p:cNvPr>
          <p:cNvSpPr txBox="1"/>
          <p:nvPr/>
        </p:nvSpPr>
        <p:spPr>
          <a:xfrm>
            <a:off x="3834320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05E4B-0E19-4B81-A791-07DC56BB9A02}"/>
              </a:ext>
            </a:extLst>
          </p:cNvPr>
          <p:cNvSpPr txBox="1"/>
          <p:nvPr/>
        </p:nvSpPr>
        <p:spPr>
          <a:xfrm>
            <a:off x="6038942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957F-2FB8-4C0E-B74F-B80525349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76AE20-1FCC-4BC6-84F7-77DD76568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D761C8-2177-4C58-9705-26A5C15ED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A83660-B031-4E47-B243-EAA772A1CC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4931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DC299B-FF11-4CC8-AC1F-A3463FB69FAD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C5C84382-45C6-4F61-BEBE-92AC8F0D9E27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44ED0ECD-7643-411D-B78C-CAE069F327BC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07FF8FB4-2F28-47DF-B617-501BC632575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E525E03E-E3F4-46B3-95C3-4C845AABBA08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2">
              <a:extLst>
                <a:ext uri="{FF2B5EF4-FFF2-40B4-BE49-F238E27FC236}">
                  <a16:creationId xmlns:a16="http://schemas.microsoft.com/office/drawing/2014/main" id="{0FF19B60-1C5D-4050-8060-FD275E201289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57EEA7EF-E53E-4B5F-9E61-A37FC7627789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A9323-3787-44B4-AFB3-0031953DB2AD}"/>
              </a:ext>
            </a:extLst>
          </p:cNvPr>
          <p:cNvSpPr/>
          <p:nvPr/>
        </p:nvSpPr>
        <p:spPr>
          <a:xfrm>
            <a:off x="8368808" y="1743069"/>
            <a:ext cx="1975782" cy="103598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4F0840BF-A100-4509-B534-27B239D66037}"/>
              </a:ext>
            </a:extLst>
          </p:cNvPr>
          <p:cNvGrpSpPr/>
          <p:nvPr/>
        </p:nvGrpSpPr>
        <p:grpSpPr>
          <a:xfrm>
            <a:off x="8754806" y="2841088"/>
            <a:ext cx="1236301" cy="550263"/>
            <a:chOff x="8722368" y="2593258"/>
            <a:chExt cx="1236301" cy="550263"/>
          </a:xfrm>
          <a:solidFill>
            <a:schemeClr val="accent1"/>
          </a:solidFill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B1D81573-7F6C-48FB-8FAC-B2FD6509E7C4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178BB1A1-B93D-4A3B-A20E-F377615A25F3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DA21D5D-7595-4A9E-BC58-7FF4F7E07572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9CFCD4-846B-4CCE-8F01-5824540F91CA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B05C4515-16A2-4EA9-842E-9FD236C57B95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829DB3A2-B16E-45A0-8B70-ECD7115A2EEB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537DD7-F0B5-41CF-AF6D-C37989C21116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54ABDDD6-1F41-470A-A1CC-F1E37F5A175C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431DC1-FE59-462F-BDDD-34BD6C47A0F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6E771-F84D-4957-A2D3-1A909CF5A394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98CAEAF5-13DF-458C-A414-B0E1B3331CD9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F2216D-21E0-4AC0-BEBA-042DC27275E2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8F4A9A-7463-4662-AB7D-83041799291A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4EFAAD91-3233-475F-B59B-DDACE384621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D904D3-7588-4748-916F-DD04DADDEFE3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5C367CD-AF8D-4B62-A8F4-738E74905652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15276A64-2F7C-458B-A488-1F9EE966CDA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6B2BE4-061F-45F8-93B0-11D5A51EEC6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" name="그룹 29">
            <a:extLst>
              <a:ext uri="{FF2B5EF4-FFF2-40B4-BE49-F238E27FC236}">
                <a16:creationId xmlns:a16="http://schemas.microsoft.com/office/drawing/2014/main" id="{50E7D452-C9CE-4C16-BE0D-4C903822ADCD}"/>
              </a:ext>
            </a:extLst>
          </p:cNvPr>
          <p:cNvGrpSpPr/>
          <p:nvPr/>
        </p:nvGrpSpPr>
        <p:grpSpPr>
          <a:xfrm>
            <a:off x="892776" y="1772822"/>
            <a:ext cx="6377127" cy="1360405"/>
            <a:chOff x="539552" y="1772816"/>
            <a:chExt cx="5184576" cy="136040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6E872C-2813-42BE-8C86-3D3CE6D2F6FA}"/>
                </a:ext>
              </a:extLst>
            </p:cNvPr>
            <p:cNvSpPr txBox="1"/>
            <p:nvPr/>
          </p:nvSpPr>
          <p:spPr>
            <a:xfrm>
              <a:off x="539552" y="2117558"/>
              <a:ext cx="51845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0F8BAE-0871-481F-ADF4-CFA43575AF80}"/>
                </a:ext>
              </a:extLst>
            </p:cNvPr>
            <p:cNvSpPr txBox="1"/>
            <p:nvPr/>
          </p:nvSpPr>
          <p:spPr>
            <a:xfrm>
              <a:off x="539552" y="1772816"/>
              <a:ext cx="518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7F0581-FF55-40C0-82C3-F73FDDFA0F72}"/>
              </a:ext>
            </a:extLst>
          </p:cNvPr>
          <p:cNvGrpSpPr/>
          <p:nvPr/>
        </p:nvGrpSpPr>
        <p:grpSpPr>
          <a:xfrm>
            <a:off x="1593372" y="3418826"/>
            <a:ext cx="2241213" cy="1048024"/>
            <a:chOff x="803640" y="3362835"/>
            <a:chExt cx="2059657" cy="104802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59076D-C6EF-4D9B-B349-E34DCEA61A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49EBCE-5ED4-492B-951D-F01C372C43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50D184-5111-49E0-A29A-AFD2C347047C}"/>
              </a:ext>
            </a:extLst>
          </p:cNvPr>
          <p:cNvGrpSpPr/>
          <p:nvPr/>
        </p:nvGrpSpPr>
        <p:grpSpPr>
          <a:xfrm>
            <a:off x="4835140" y="3418830"/>
            <a:ext cx="2191703" cy="1048025"/>
            <a:chOff x="803640" y="3362835"/>
            <a:chExt cx="2059657" cy="10480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91EE-762A-4F48-8328-F4BF1D545E8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8E09C9-1E75-4737-9047-3DA875F0DE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3AE82EF-2F72-411E-9776-51A92792C830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EE1450-0591-4089-B409-B964D8B83141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FB1F88-5546-414C-BCEB-4797F747286B}"/>
              </a:ext>
            </a:extLst>
          </p:cNvPr>
          <p:cNvGrpSpPr/>
          <p:nvPr/>
        </p:nvGrpSpPr>
        <p:grpSpPr>
          <a:xfrm>
            <a:off x="1593372" y="5047652"/>
            <a:ext cx="2241213" cy="1048024"/>
            <a:chOff x="803640" y="3362835"/>
            <a:chExt cx="2059657" cy="104802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346E80-5571-41F7-BF89-946D77D791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23B4B0-151A-425E-AC9A-B4C6141AAE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C036C31-31E1-4CCF-94FD-5BE5BCD9CD3C}"/>
              </a:ext>
            </a:extLst>
          </p:cNvPr>
          <p:cNvGrpSpPr/>
          <p:nvPr/>
        </p:nvGrpSpPr>
        <p:grpSpPr>
          <a:xfrm>
            <a:off x="4835140" y="5047655"/>
            <a:ext cx="2191703" cy="1048025"/>
            <a:chOff x="803640" y="3362835"/>
            <a:chExt cx="2059657" cy="104802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C3F55E-83D2-491C-9513-D99E5836CB2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8F724C-9CE8-4494-9908-82B2747BA8E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92828FF9-99A6-415B-AFC6-AE7C2328752E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A14B7-49D0-4861-B232-DA6E5A817596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236CF4F-F235-47B5-9A64-37FE38675B31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Trapezoid 3">
            <a:extLst>
              <a:ext uri="{FF2B5EF4-FFF2-40B4-BE49-F238E27FC236}">
                <a16:creationId xmlns:a16="http://schemas.microsoft.com/office/drawing/2014/main" id="{999E4F97-C866-478F-8371-7398BED127DA}"/>
              </a:ext>
            </a:extLst>
          </p:cNvPr>
          <p:cNvSpPr/>
          <p:nvPr/>
        </p:nvSpPr>
        <p:spPr>
          <a:xfrm>
            <a:off x="4324188" y="540325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9" name="Down Arrow 1">
            <a:extLst>
              <a:ext uri="{FF2B5EF4-FFF2-40B4-BE49-F238E27FC236}">
                <a16:creationId xmlns:a16="http://schemas.microsoft.com/office/drawing/2014/main" id="{D545EEF3-1340-42CC-B17A-80631426A9C8}"/>
              </a:ext>
            </a:extLst>
          </p:cNvPr>
          <p:cNvSpPr/>
          <p:nvPr/>
        </p:nvSpPr>
        <p:spPr>
          <a:xfrm rot="10800000" flipH="1">
            <a:off x="1047197" y="3811626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9D0C30E-119F-4D7F-AAD5-06C883908FFC}"/>
              </a:ext>
            </a:extLst>
          </p:cNvPr>
          <p:cNvSpPr/>
          <p:nvPr/>
        </p:nvSpPr>
        <p:spPr>
          <a:xfrm rot="14270044">
            <a:off x="1036875" y="540699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Oval 21">
            <a:extLst>
              <a:ext uri="{FF2B5EF4-FFF2-40B4-BE49-F238E27FC236}">
                <a16:creationId xmlns:a16="http://schemas.microsoft.com/office/drawing/2014/main" id="{D41137DC-ED75-4B30-B131-E34B0B21B5CA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2" name="Trapezoid 3">
            <a:extLst>
              <a:ext uri="{FF2B5EF4-FFF2-40B4-BE49-F238E27FC236}">
                <a16:creationId xmlns:a16="http://schemas.microsoft.com/office/drawing/2014/main" id="{4090EBB6-CA5F-433B-B009-5B430BB8FC4E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4079083A-330B-4F46-86C5-084C5482055A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19CEA198-A734-4DDA-A716-AD65A0AC584E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5985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前　言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Graphic 25">
            <a:extLst>
              <a:ext uri="{FF2B5EF4-FFF2-40B4-BE49-F238E27FC236}">
                <a16:creationId xmlns:a16="http://schemas.microsoft.com/office/drawing/2014/main" id="{38248066-C1DA-4A8E-A179-E7C0108ED943}"/>
              </a:ext>
            </a:extLst>
          </p:cNvPr>
          <p:cNvSpPr/>
          <p:nvPr/>
        </p:nvSpPr>
        <p:spPr>
          <a:xfrm>
            <a:off x="1305655" y="2074425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5">
            <a:extLst>
              <a:ext uri="{FF2B5EF4-FFF2-40B4-BE49-F238E27FC236}">
                <a16:creationId xmlns:a16="http://schemas.microsoft.com/office/drawing/2014/main" id="{2DA39B11-5EE2-4B14-A84F-F90AA41079E8}"/>
              </a:ext>
            </a:extLst>
          </p:cNvPr>
          <p:cNvSpPr/>
          <p:nvPr/>
        </p:nvSpPr>
        <p:spPr>
          <a:xfrm rot="10800000">
            <a:off x="7091987" y="2074424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6294E4-2D89-4FBB-95DF-7652F6C9376F}"/>
              </a:ext>
            </a:extLst>
          </p:cNvPr>
          <p:cNvSpPr/>
          <p:nvPr/>
        </p:nvSpPr>
        <p:spPr>
          <a:xfrm rot="10800000">
            <a:off x="5184966" y="2072268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9111A0-F819-47B7-B476-AFAEAEB2463E}"/>
              </a:ext>
            </a:extLst>
          </p:cNvPr>
          <p:cNvSpPr/>
          <p:nvPr/>
        </p:nvSpPr>
        <p:spPr>
          <a:xfrm rot="10800000">
            <a:off x="3277944" y="2072267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B800CADE-84AE-448A-9656-CA79C228876A}"/>
              </a:ext>
            </a:extLst>
          </p:cNvPr>
          <p:cNvSpPr/>
          <p:nvPr/>
        </p:nvSpPr>
        <p:spPr>
          <a:xfrm>
            <a:off x="7769034" y="2820019"/>
            <a:ext cx="525244" cy="384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BA817EE7-9934-4BF6-BA19-11087C184B0D}"/>
              </a:ext>
            </a:extLst>
          </p:cNvPr>
          <p:cNvSpPr/>
          <p:nvPr/>
        </p:nvSpPr>
        <p:spPr>
          <a:xfrm rot="9900000">
            <a:off x="2053705" y="2792136"/>
            <a:ext cx="518879" cy="4406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7DC26A03-FAAC-42C7-821D-E14CD9800470}"/>
              </a:ext>
            </a:extLst>
          </p:cNvPr>
          <p:cNvSpPr/>
          <p:nvPr/>
        </p:nvSpPr>
        <p:spPr>
          <a:xfrm>
            <a:off x="3940621" y="2804449"/>
            <a:ext cx="541650" cy="4160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ADC63224-4ED1-482C-A7B7-20826323582A}"/>
              </a:ext>
            </a:extLst>
          </p:cNvPr>
          <p:cNvSpPr/>
          <p:nvPr/>
        </p:nvSpPr>
        <p:spPr>
          <a:xfrm>
            <a:off x="5850308" y="2774860"/>
            <a:ext cx="550689" cy="47523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Donut 24">
            <a:extLst>
              <a:ext uri="{FF2B5EF4-FFF2-40B4-BE49-F238E27FC236}">
                <a16:creationId xmlns:a16="http://schemas.microsoft.com/office/drawing/2014/main" id="{C69C9986-AECD-49D7-A097-EA33712C355C}"/>
              </a:ext>
            </a:extLst>
          </p:cNvPr>
          <p:cNvSpPr/>
          <p:nvPr/>
        </p:nvSpPr>
        <p:spPr>
          <a:xfrm>
            <a:off x="9662316" y="2733950"/>
            <a:ext cx="552561" cy="55705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F73274-EB59-414F-83BE-E76600E14AE7}"/>
              </a:ext>
            </a:extLst>
          </p:cNvPr>
          <p:cNvGrpSpPr/>
          <p:nvPr/>
        </p:nvGrpSpPr>
        <p:grpSpPr>
          <a:xfrm>
            <a:off x="1259344" y="4131280"/>
            <a:ext cx="1979046" cy="1143519"/>
            <a:chOff x="662404" y="4636435"/>
            <a:chExt cx="1728192" cy="11435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9DC447-07D6-4C1D-BC38-F433E4B72578}"/>
                </a:ext>
              </a:extLst>
            </p:cNvPr>
            <p:cNvSpPr txBox="1"/>
            <p:nvPr/>
          </p:nvSpPr>
          <p:spPr>
            <a:xfrm>
              <a:off x="662404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5938AA-DCAD-464F-BA67-B8F28007DD08}"/>
                </a:ext>
              </a:extLst>
            </p:cNvPr>
            <p:cNvSpPr txBox="1"/>
            <p:nvPr/>
          </p:nvSpPr>
          <p:spPr>
            <a:xfrm>
              <a:off x="662404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3D354F-A8F7-4227-BA2A-02C2C78E816E}"/>
              </a:ext>
            </a:extLst>
          </p:cNvPr>
          <p:cNvGrpSpPr/>
          <p:nvPr/>
        </p:nvGrpSpPr>
        <p:grpSpPr>
          <a:xfrm>
            <a:off x="7026640" y="4993517"/>
            <a:ext cx="1979046" cy="1143519"/>
            <a:chOff x="5202982" y="2341496"/>
            <a:chExt cx="1728192" cy="1143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8E1D8-6F6B-402D-9FE3-1EE87DE32D84}"/>
                </a:ext>
              </a:extLst>
            </p:cNvPr>
            <p:cNvSpPr txBox="1"/>
            <p:nvPr/>
          </p:nvSpPr>
          <p:spPr>
            <a:xfrm>
              <a:off x="5202982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841D5F-A23E-46E5-A455-9AFA46EDB76D}"/>
                </a:ext>
              </a:extLst>
            </p:cNvPr>
            <p:cNvSpPr txBox="1"/>
            <p:nvPr/>
          </p:nvSpPr>
          <p:spPr>
            <a:xfrm>
              <a:off x="5202982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C251F9-A1F7-4E33-8886-7D2F2C2AC2EE}"/>
              </a:ext>
            </a:extLst>
          </p:cNvPr>
          <p:cNvGrpSpPr/>
          <p:nvPr/>
        </p:nvGrpSpPr>
        <p:grpSpPr>
          <a:xfrm>
            <a:off x="3181776" y="4993517"/>
            <a:ext cx="1979046" cy="1143519"/>
            <a:chOff x="2175930" y="2341496"/>
            <a:chExt cx="1728192" cy="114351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FA7F94-9388-4CD6-97FF-D76B124BD649}"/>
                </a:ext>
              </a:extLst>
            </p:cNvPr>
            <p:cNvSpPr txBox="1"/>
            <p:nvPr/>
          </p:nvSpPr>
          <p:spPr>
            <a:xfrm>
              <a:off x="2175930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201A7D3-ACF5-4465-A266-611D6F86095F}"/>
                </a:ext>
              </a:extLst>
            </p:cNvPr>
            <p:cNvSpPr txBox="1"/>
            <p:nvPr/>
          </p:nvSpPr>
          <p:spPr>
            <a:xfrm>
              <a:off x="2175930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3346FB-2E87-4A3C-A9B3-643B26DBD9FF}"/>
              </a:ext>
            </a:extLst>
          </p:cNvPr>
          <p:cNvGrpSpPr/>
          <p:nvPr/>
        </p:nvGrpSpPr>
        <p:grpSpPr>
          <a:xfrm>
            <a:off x="5104208" y="4131280"/>
            <a:ext cx="1979046" cy="1143519"/>
            <a:chOff x="3689456" y="4636435"/>
            <a:chExt cx="1728192" cy="11435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B09DA-74C8-4566-A6A5-5EC49CAB0381}"/>
                </a:ext>
              </a:extLst>
            </p:cNvPr>
            <p:cNvSpPr txBox="1"/>
            <p:nvPr/>
          </p:nvSpPr>
          <p:spPr>
            <a:xfrm>
              <a:off x="3689456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6D37E8-74BA-4D19-BB54-2AB7A83D0482}"/>
                </a:ext>
              </a:extLst>
            </p:cNvPr>
            <p:cNvSpPr txBox="1"/>
            <p:nvPr/>
          </p:nvSpPr>
          <p:spPr>
            <a:xfrm>
              <a:off x="3689456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6317B-B722-45AB-94DD-1389C54D3FA5}"/>
              </a:ext>
            </a:extLst>
          </p:cNvPr>
          <p:cNvGrpSpPr/>
          <p:nvPr/>
        </p:nvGrpSpPr>
        <p:grpSpPr>
          <a:xfrm>
            <a:off x="8949073" y="4131280"/>
            <a:ext cx="1979046" cy="1143519"/>
            <a:chOff x="6716509" y="4636435"/>
            <a:chExt cx="1728192" cy="11435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D66F91-00F1-4AED-A91B-01459AE0AE39}"/>
                </a:ext>
              </a:extLst>
            </p:cNvPr>
            <p:cNvSpPr txBox="1"/>
            <p:nvPr/>
          </p:nvSpPr>
          <p:spPr>
            <a:xfrm>
              <a:off x="6716509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945243-A327-4AA9-905A-6620774CFC1E}"/>
                </a:ext>
              </a:extLst>
            </p:cNvPr>
            <p:cNvSpPr txBox="1"/>
            <p:nvPr/>
          </p:nvSpPr>
          <p:spPr>
            <a:xfrm>
              <a:off x="6716509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5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E903-08DA-4380-9DD5-217F63A21D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294B-886C-4A4D-AE43-C4AD764BCD5A}"/>
              </a:ext>
            </a:extLst>
          </p:cNvPr>
          <p:cNvSpPr txBox="1"/>
          <p:nvPr/>
        </p:nvSpPr>
        <p:spPr>
          <a:xfrm>
            <a:off x="6287772" y="4851935"/>
            <a:ext cx="5106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B11E888-E496-4782-86A2-FC5F54929B88}"/>
              </a:ext>
            </a:extLst>
          </p:cNvPr>
          <p:cNvSpPr/>
          <p:nvPr/>
        </p:nvSpPr>
        <p:spPr>
          <a:xfrm>
            <a:off x="5959971" y="4533557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E77F2A8-2653-48F5-9E57-52672269EBBA}"/>
              </a:ext>
            </a:extLst>
          </p:cNvPr>
          <p:cNvSpPr/>
          <p:nvPr/>
        </p:nvSpPr>
        <p:spPr>
          <a:xfrm rot="10800000">
            <a:off x="11075758" y="5857415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1314778" y="2139431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9A35-6871-4D57-940C-56FD0EE045AE}"/>
              </a:ext>
            </a:extLst>
          </p:cNvPr>
          <p:cNvSpPr txBox="1"/>
          <p:nvPr/>
        </p:nvSpPr>
        <p:spPr>
          <a:xfrm>
            <a:off x="1314778" y="275921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21F36-6FEE-42B9-8EEA-FFEB153AFAAF}"/>
              </a:ext>
            </a:extLst>
          </p:cNvPr>
          <p:cNvSpPr txBox="1"/>
          <p:nvPr/>
        </p:nvSpPr>
        <p:spPr>
          <a:xfrm>
            <a:off x="1314776" y="3795240"/>
            <a:ext cx="3433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D95B0-DCB5-4C34-A43A-71784B537881}"/>
              </a:ext>
            </a:extLst>
          </p:cNvPr>
          <p:cNvSpPr txBox="1"/>
          <p:nvPr/>
        </p:nvSpPr>
        <p:spPr>
          <a:xfrm>
            <a:off x="1314777" y="3289957"/>
            <a:ext cx="34333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77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73E6-721C-4C15-82BB-47DA465A2479}"/>
              </a:ext>
            </a:extLst>
          </p:cNvPr>
          <p:cNvSpPr txBox="1"/>
          <p:nvPr/>
        </p:nvSpPr>
        <p:spPr>
          <a:xfrm>
            <a:off x="677231" y="3304915"/>
            <a:ext cx="476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54892-61BB-4EC1-A837-732115319185}"/>
              </a:ext>
            </a:extLst>
          </p:cNvPr>
          <p:cNvSpPr txBox="1"/>
          <p:nvPr/>
        </p:nvSpPr>
        <p:spPr>
          <a:xfrm>
            <a:off x="677231" y="2912534"/>
            <a:ext cx="476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310BB-4BB7-4692-8C1F-D41441A3F700}"/>
              </a:ext>
            </a:extLst>
          </p:cNvPr>
          <p:cNvSpPr txBox="1"/>
          <p:nvPr/>
        </p:nvSpPr>
        <p:spPr>
          <a:xfrm>
            <a:off x="773943" y="4802724"/>
            <a:ext cx="18814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3E791-E0F1-49D6-9FE5-F0BB5CAA7A85}"/>
              </a:ext>
            </a:extLst>
          </p:cNvPr>
          <p:cNvSpPr/>
          <p:nvPr/>
        </p:nvSpPr>
        <p:spPr>
          <a:xfrm>
            <a:off x="5816767" y="5245816"/>
            <a:ext cx="2376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6FB2D-9EF0-4B74-BD8E-9CE331A12CEA}"/>
              </a:ext>
            </a:extLst>
          </p:cNvPr>
          <p:cNvSpPr/>
          <p:nvPr/>
        </p:nvSpPr>
        <p:spPr>
          <a:xfrm>
            <a:off x="5491525" y="5371816"/>
            <a:ext cx="648000" cy="6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4EC8A-284A-420B-9264-09BCD5F050C7}"/>
              </a:ext>
            </a:extLst>
          </p:cNvPr>
          <p:cNvGrpSpPr/>
          <p:nvPr/>
        </p:nvGrpSpPr>
        <p:grpSpPr>
          <a:xfrm>
            <a:off x="6243290" y="5332170"/>
            <a:ext cx="1728000" cy="727292"/>
            <a:chOff x="3131840" y="2204864"/>
            <a:chExt cx="3096344" cy="7272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BE9D4C-69B3-4FC7-8465-9EE5BD46D00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14457D-DC8B-4F65-91CF-FD590E45F979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09E55-E343-41F5-97BB-686E45EEDC48}"/>
              </a:ext>
            </a:extLst>
          </p:cNvPr>
          <p:cNvSpPr/>
          <p:nvPr/>
        </p:nvSpPr>
        <p:spPr>
          <a:xfrm>
            <a:off x="9069350" y="5245816"/>
            <a:ext cx="2376000" cy="9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13755-F81D-456E-ABA4-09EE3E548C07}"/>
              </a:ext>
            </a:extLst>
          </p:cNvPr>
          <p:cNvSpPr/>
          <p:nvPr/>
        </p:nvSpPr>
        <p:spPr>
          <a:xfrm>
            <a:off x="8744108" y="5371816"/>
            <a:ext cx="6480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C1742-E81C-4E9C-8D1F-BDC1838C3022}"/>
              </a:ext>
            </a:extLst>
          </p:cNvPr>
          <p:cNvGrpSpPr/>
          <p:nvPr/>
        </p:nvGrpSpPr>
        <p:grpSpPr>
          <a:xfrm>
            <a:off x="9495873" y="5332170"/>
            <a:ext cx="1728000" cy="727292"/>
            <a:chOff x="3131840" y="2204864"/>
            <a:chExt cx="3096344" cy="7272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504E3-F234-4547-9507-522142E00168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3C3721-C107-481D-B69F-E05202F2F2E4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E26196-5492-43A2-B4BE-6434D4CC8B90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90EF00C-AC5B-4D3B-BFA8-FC4275D18BD9}"/>
              </a:ext>
            </a:extLst>
          </p:cNvPr>
          <p:cNvSpPr/>
          <p:nvPr/>
        </p:nvSpPr>
        <p:spPr>
          <a:xfrm>
            <a:off x="5624234" y="553441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EFC100D-4A48-4EF5-B6A6-3700A10D426F}"/>
              </a:ext>
            </a:extLst>
          </p:cNvPr>
          <p:cNvSpPr/>
          <p:nvPr/>
        </p:nvSpPr>
        <p:spPr>
          <a:xfrm>
            <a:off x="8883205" y="55631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그룹 10">
            <a:extLst>
              <a:ext uri="{FF2B5EF4-FFF2-40B4-BE49-F238E27FC236}">
                <a16:creationId xmlns:a16="http://schemas.microsoft.com/office/drawing/2014/main" id="{B426D885-6AEC-43E0-8DDC-F347BBC76049}"/>
              </a:ext>
            </a:extLst>
          </p:cNvPr>
          <p:cNvGrpSpPr/>
          <p:nvPr/>
        </p:nvGrpSpPr>
        <p:grpSpPr>
          <a:xfrm>
            <a:off x="5554106" y="1571884"/>
            <a:ext cx="5891244" cy="3466061"/>
            <a:chOff x="635000" y="1382713"/>
            <a:chExt cx="7869238" cy="4572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86F5198-F735-4C15-A6A1-E465E738B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78B9342-DEF8-4461-80EE-C336C444C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1D69E68-C09C-49F5-9D9D-4527FF6A0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9CBBAD-8E64-47D0-B8B4-1C3F8FC28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100">
            <a:extLst>
              <a:ext uri="{FF2B5EF4-FFF2-40B4-BE49-F238E27FC236}">
                <a16:creationId xmlns:a16="http://schemas.microsoft.com/office/drawing/2014/main" id="{2B2E84DD-7E20-4B97-A80C-4C1E0BD48DCF}"/>
              </a:ext>
            </a:extLst>
          </p:cNvPr>
          <p:cNvGrpSpPr/>
          <p:nvPr/>
        </p:nvGrpSpPr>
        <p:grpSpPr>
          <a:xfrm>
            <a:off x="9101926" y="2485430"/>
            <a:ext cx="580364" cy="580364"/>
            <a:chOff x="1813250" y="2081018"/>
            <a:chExt cx="616404" cy="616404"/>
          </a:xfrm>
        </p:grpSpPr>
        <p:grpSp>
          <p:nvGrpSpPr>
            <p:cNvPr id="41" name="그룹 101">
              <a:extLst>
                <a:ext uri="{FF2B5EF4-FFF2-40B4-BE49-F238E27FC236}">
                  <a16:creationId xmlns:a16="http://schemas.microsoft.com/office/drawing/2014/main" id="{15040D9F-8FB2-4706-BDB4-7D57D174CC09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3" name="눈물 방울 103">
                <a:extLst>
                  <a:ext uri="{FF2B5EF4-FFF2-40B4-BE49-F238E27FC236}">
                    <a16:creationId xmlns:a16="http://schemas.microsoft.com/office/drawing/2014/main" id="{D7A0DB86-DF56-465A-A02D-F0B71E029A74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4" name="타원 104">
                <a:extLst>
                  <a:ext uri="{FF2B5EF4-FFF2-40B4-BE49-F238E27FC236}">
                    <a16:creationId xmlns:a16="http://schemas.microsoft.com/office/drawing/2014/main" id="{DA1D465D-7533-490A-B949-2FDE5E88FD9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419FAE-43C6-44D0-9546-C3A2D3F677FA}"/>
                </a:ext>
              </a:extLst>
            </p:cNvPr>
            <p:cNvSpPr txBox="1"/>
            <p:nvPr/>
          </p:nvSpPr>
          <p:spPr>
            <a:xfrm>
              <a:off x="1935407" y="2177565"/>
              <a:ext cx="373198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B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01FE3814-F816-44CD-ACEA-8A7340A3D087}"/>
              </a:ext>
            </a:extLst>
          </p:cNvPr>
          <p:cNvGrpSpPr/>
          <p:nvPr/>
        </p:nvGrpSpPr>
        <p:grpSpPr>
          <a:xfrm>
            <a:off x="7081521" y="3273737"/>
            <a:ext cx="580364" cy="580364"/>
            <a:chOff x="3327523" y="1634051"/>
            <a:chExt cx="616404" cy="616404"/>
          </a:xfrm>
        </p:grpSpPr>
        <p:grpSp>
          <p:nvGrpSpPr>
            <p:cNvPr id="46" name="그룹 106">
              <a:extLst>
                <a:ext uri="{FF2B5EF4-FFF2-40B4-BE49-F238E27FC236}">
                  <a16:creationId xmlns:a16="http://schemas.microsoft.com/office/drawing/2014/main" id="{BBEF59C2-B94A-4812-8C2C-C6115B88419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8" name="눈물 방울 108">
                <a:extLst>
                  <a:ext uri="{FF2B5EF4-FFF2-40B4-BE49-F238E27FC236}">
                    <a16:creationId xmlns:a16="http://schemas.microsoft.com/office/drawing/2014/main" id="{AF516858-6A7F-4421-8296-059853EC7D88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" name="타원 109">
                <a:extLst>
                  <a:ext uri="{FF2B5EF4-FFF2-40B4-BE49-F238E27FC236}">
                    <a16:creationId xmlns:a16="http://schemas.microsoft.com/office/drawing/2014/main" id="{E454487B-95BC-487A-BB20-8B0ACC06B9D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D09312-4DD8-42B3-9060-6968E3757C27}"/>
                </a:ext>
              </a:extLst>
            </p:cNvPr>
            <p:cNvSpPr txBox="1"/>
            <p:nvPr/>
          </p:nvSpPr>
          <p:spPr>
            <a:xfrm>
              <a:off x="3467032" y="1750493"/>
              <a:ext cx="373199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290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13750-9111-4F5B-94E5-87280AE8DDD1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A772D9-F1B9-4A38-A470-3BAAC98DB13D}"/>
              </a:ext>
            </a:extLst>
          </p:cNvPr>
          <p:cNvSpPr/>
          <p:nvPr/>
        </p:nvSpPr>
        <p:spPr>
          <a:xfrm>
            <a:off x="3134520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15879-2847-430F-BFB1-451819DB2F5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8BEB-0FDD-4858-B793-2E0DD3B061E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0B71C8-86AA-4488-B370-70C379221339}"/>
              </a:ext>
            </a:extLst>
          </p:cNvPr>
          <p:cNvSpPr>
            <a:spLocks/>
          </p:cNvSpPr>
          <p:nvPr/>
        </p:nvSpPr>
        <p:spPr>
          <a:xfrm>
            <a:off x="1842559" y="2294633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607C2859-0286-448E-B06D-9630F0E0FCBB}"/>
              </a:ext>
            </a:extLst>
          </p:cNvPr>
          <p:cNvSpPr>
            <a:spLocks noChangeAspect="1"/>
          </p:cNvSpPr>
          <p:nvPr/>
        </p:nvSpPr>
        <p:spPr>
          <a:xfrm>
            <a:off x="3834669" y="4320293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103F724-FDDE-4E08-A97B-629D552A4AD0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9F986C89-BE4D-4FE4-955A-C634F4DE92ED}"/>
              </a:ext>
            </a:extLst>
          </p:cNvPr>
          <p:cNvSpPr>
            <a:spLocks noChangeAspect="1"/>
          </p:cNvSpPr>
          <p:nvPr/>
        </p:nvSpPr>
        <p:spPr>
          <a:xfrm>
            <a:off x="1815664" y="4252078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6624848" y="1884243"/>
            <a:ext cx="4928977" cy="668379"/>
            <a:chOff x="3779912" y="1717580"/>
            <a:chExt cx="4896545" cy="6683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6624848" y="2994326"/>
            <a:ext cx="4928977" cy="668379"/>
            <a:chOff x="3779912" y="1717580"/>
            <a:chExt cx="4896545" cy="6683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6624848" y="4113579"/>
            <a:ext cx="4928977" cy="668379"/>
            <a:chOff x="3779912" y="1717580"/>
            <a:chExt cx="4896545" cy="6683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Chevron 37">
            <a:extLst>
              <a:ext uri="{FF2B5EF4-FFF2-40B4-BE49-F238E27FC236}">
                <a16:creationId xmlns:a16="http://schemas.microsoft.com/office/drawing/2014/main" id="{6AB68E84-8EB0-49C7-BD87-A794D231153E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29F3C2-C0DA-4C4B-B02C-59E5D09D1C07}"/>
              </a:ext>
            </a:extLst>
          </p:cNvPr>
          <p:cNvGrpSpPr/>
          <p:nvPr/>
        </p:nvGrpSpPr>
        <p:grpSpPr>
          <a:xfrm>
            <a:off x="6624848" y="5242001"/>
            <a:ext cx="4928977" cy="668379"/>
            <a:chOff x="3779912" y="1717580"/>
            <a:chExt cx="4896545" cy="6683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2E1653-938E-453B-B473-E9CA0018A312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F13EB-85E2-4574-A014-DA0CEA9D1207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56AB6-B7ED-48AE-876A-064F4F3C9607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861C-3852-4A0E-9D9B-4D7000828C1A}"/>
              </a:ext>
            </a:extLst>
          </p:cNvPr>
          <p:cNvSpPr txBox="1"/>
          <p:nvPr/>
        </p:nvSpPr>
        <p:spPr>
          <a:xfrm>
            <a:off x="1334724" y="284778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DF9E4-4B5F-46BC-9DC1-844A63B07186}"/>
              </a:ext>
            </a:extLst>
          </p:cNvPr>
          <p:cNvSpPr txBox="1"/>
          <p:nvPr/>
        </p:nvSpPr>
        <p:spPr>
          <a:xfrm>
            <a:off x="1334724" y="4803031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7A36A-0494-413F-AC55-A7744A07763C}"/>
              </a:ext>
            </a:extLst>
          </p:cNvPr>
          <p:cNvSpPr txBox="1"/>
          <p:nvPr/>
        </p:nvSpPr>
        <p:spPr>
          <a:xfrm>
            <a:off x="3343088" y="478195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4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7C4700F-2A88-4DAC-A4D3-D0D606CA57C2}"/>
              </a:ext>
            </a:extLst>
          </p:cNvPr>
          <p:cNvSpPr txBox="1">
            <a:spLocks/>
          </p:cNvSpPr>
          <p:nvPr/>
        </p:nvSpPr>
        <p:spPr>
          <a:xfrm>
            <a:off x="8143648" y="1193921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49B615-9FCF-40BA-82B9-64A5F82FD940}"/>
              </a:ext>
            </a:extLst>
          </p:cNvPr>
          <p:cNvSpPr txBox="1">
            <a:spLocks/>
          </p:cNvSpPr>
          <p:nvPr/>
        </p:nvSpPr>
        <p:spPr>
          <a:xfrm>
            <a:off x="8143648" y="1521272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Professional 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51BD1CF6-6BE5-4880-8642-12DCEC38E905}"/>
              </a:ext>
            </a:extLst>
          </p:cNvPr>
          <p:cNvSpPr/>
          <p:nvPr/>
        </p:nvSpPr>
        <p:spPr>
          <a:xfrm>
            <a:off x="8143648" y="3734074"/>
            <a:ext cx="3407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CDCFC8C-B5BB-4435-8B55-542C884492BE}"/>
              </a:ext>
            </a:extLst>
          </p:cNvPr>
          <p:cNvSpPr txBox="1">
            <a:spLocks/>
          </p:cNvSpPr>
          <p:nvPr/>
        </p:nvSpPr>
        <p:spPr>
          <a:xfrm>
            <a:off x="8268312" y="5328360"/>
            <a:ext cx="2086792" cy="360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5AB50-2C7A-4E4F-B500-87D4D9725E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63ABF-D79F-4503-A61C-71A9DA2253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CE1BAC-0DA8-4F68-A15F-361B794198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55711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4327C63-A6AC-4E9E-8107-F2DCFBBB7C8F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E800E-016F-472C-B5CF-06602E8FC105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A462C-6735-46C5-BD9C-DC33C21522BB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32E5B-41C8-4452-B9A1-6AA1A678978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C9A884-DA84-4BF1-9162-A94308157C1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1A290E-A144-454D-B232-96B50F403A6A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4419A-D6D1-4D14-B39A-7AD72C65AD1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D8A6FB-10BB-417D-8DD6-D6B99F54252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14FFB-5AA2-418B-9EA8-15CBB59EFDDE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A97CEE-8F8E-4557-844E-FC9D5B116C6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18AD04-58B0-484E-846C-5475B1E12AD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4F7523-6078-4DB0-98CD-B4A95F62D890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5F0F41-587F-4EA1-B9E5-F80E8CA4682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89A6E7-3B9C-48B7-828D-A5A18C320D4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E7A5A3C-F791-4F96-9F78-AB38F04BA278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2540567" y="2841643"/>
            <a:ext cx="1969111" cy="2440753"/>
            <a:chOff x="395536" y="1793041"/>
            <a:chExt cx="3170093" cy="3929395"/>
          </a:xfrm>
          <a:solidFill>
            <a:schemeClr val="bg1"/>
          </a:solidFill>
        </p:grpSpPr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53490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01B2F-E200-469E-A2FF-6DC517CC5E8A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714E2C-BD88-4FF1-ADF0-40DB79D90E0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F43E5E-26D8-43BA-8DF0-58882F7765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F4D360-11E1-4831-BB28-7277C99075D8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0D8C0-68D7-42CD-AC83-84E10CD46720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4DBED-7729-4634-9973-7305D5DFD57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11D5D-ECE6-4A42-9C0C-C7254309F2DF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A073CB-39C5-41B0-9E1F-73F6C1254B4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78C10-AA17-4959-B1AD-D41EC36E5F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63FA90-EABF-4EF2-95E9-E37447BB1DAC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EBE70A-749F-4A16-B522-FD9BD7347A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97F91-9815-49A2-A29A-DC31D0C756F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7B3D3E3F-A0C9-4F3F-BEB5-2D0123E35F30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7C2BDB42-994F-4933-A8A8-7BFA0836761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9F476433-1611-41F4-B541-EBA766E124BD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3F4D09D5-E38C-41BC-94E4-80D9411CC3D3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445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37D8-AB70-428C-ABC5-8A8090C4DCD7}"/>
              </a:ext>
            </a:extLst>
          </p:cNvPr>
          <p:cNvSpPr txBox="1"/>
          <p:nvPr/>
        </p:nvSpPr>
        <p:spPr>
          <a:xfrm>
            <a:off x="8113393" y="2459504"/>
            <a:ext cx="2942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CE255-337F-4025-B6B6-E7CD8AC51F66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EB9C-CFDD-457D-AAA4-AF6895A11227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2AA0A-D24D-4B63-956A-03F2A8C8BE95}"/>
              </a:ext>
            </a:extLst>
          </p:cNvPr>
          <p:cNvSpPr txBox="1"/>
          <p:nvPr/>
        </p:nvSpPr>
        <p:spPr>
          <a:xfrm>
            <a:off x="4871633" y="2090172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for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your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BDE36-C19B-4611-8BC2-917BDEDCC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09545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0B11B2-5350-4C0E-B3AA-A7B8A117E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150233"/>
              </p:ext>
            </p:extLst>
          </p:nvPr>
        </p:nvGraphicFramePr>
        <p:xfrm>
          <a:off x="827673" y="1991028"/>
          <a:ext cx="10822597" cy="430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5CEB4D5-7E38-461A-80F0-2957B9C36750}"/>
              </a:ext>
            </a:extLst>
          </p:cNvPr>
          <p:cNvGrpSpPr/>
          <p:nvPr/>
        </p:nvGrpSpPr>
        <p:grpSpPr>
          <a:xfrm>
            <a:off x="1578203" y="3802474"/>
            <a:ext cx="1195142" cy="1066537"/>
            <a:chOff x="1578203" y="4126533"/>
            <a:chExt cx="1195142" cy="10665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DF6A82-45E5-4755-9F28-229F9882873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55A01-0D33-45B0-81E9-31CC6E0B841A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83871A-44FD-406D-8647-2E3D06F41DE6}"/>
              </a:ext>
            </a:extLst>
          </p:cNvPr>
          <p:cNvGrpSpPr/>
          <p:nvPr/>
        </p:nvGrpSpPr>
        <p:grpSpPr>
          <a:xfrm>
            <a:off x="4975043" y="2989548"/>
            <a:ext cx="1195142" cy="1066537"/>
            <a:chOff x="1578203" y="4126533"/>
            <a:chExt cx="1195142" cy="10665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81ED3-C1BF-4736-89E5-773DA1A3134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D9FB37-5153-4C73-AF99-2D5C2D1BF20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3423A-0948-4D6C-B079-D0CBD5B78317}"/>
              </a:ext>
            </a:extLst>
          </p:cNvPr>
          <p:cNvGrpSpPr/>
          <p:nvPr/>
        </p:nvGrpSpPr>
        <p:grpSpPr>
          <a:xfrm>
            <a:off x="3276623" y="3396012"/>
            <a:ext cx="1195142" cy="1066537"/>
            <a:chOff x="1578203" y="4126533"/>
            <a:chExt cx="1195142" cy="10665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F525B5-3443-4577-B04C-F403372C4BCA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6AD14-4CC1-4D7E-809A-B298876ABBA5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71F99-B9E7-47CC-86A1-5775CB5233C7}"/>
              </a:ext>
            </a:extLst>
          </p:cNvPr>
          <p:cNvGrpSpPr/>
          <p:nvPr/>
        </p:nvGrpSpPr>
        <p:grpSpPr>
          <a:xfrm>
            <a:off x="6673463" y="2583084"/>
            <a:ext cx="1195142" cy="1066537"/>
            <a:chOff x="1578203" y="4126533"/>
            <a:chExt cx="1195142" cy="10665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6D01C9-FA64-414A-82F0-A0A9FEED1775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ECBDB3-AE76-43BA-8AA7-92DDA535FC4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23B84-8046-4A27-8204-C4E60E4DDEDF}"/>
              </a:ext>
            </a:extLst>
          </p:cNvPr>
          <p:cNvGrpSpPr/>
          <p:nvPr/>
        </p:nvGrpSpPr>
        <p:grpSpPr>
          <a:xfrm>
            <a:off x="8371883" y="2176620"/>
            <a:ext cx="1195142" cy="1066537"/>
            <a:chOff x="1578203" y="4126533"/>
            <a:chExt cx="1195142" cy="10665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0FEBCA-2728-4B2B-BFAF-83C75258DC36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F7466-BB20-46FA-9B4D-32D12A5A26A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217DE5-5B5B-45DB-9DC2-D31A1A17B1A3}"/>
              </a:ext>
            </a:extLst>
          </p:cNvPr>
          <p:cNvGrpSpPr/>
          <p:nvPr/>
        </p:nvGrpSpPr>
        <p:grpSpPr>
          <a:xfrm>
            <a:off x="10070301" y="1770156"/>
            <a:ext cx="1195142" cy="1066537"/>
            <a:chOff x="1578203" y="4126533"/>
            <a:chExt cx="1195142" cy="10665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1840A3-1C49-4AB9-A8E9-3EEC78DB708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295B2E-DF5A-4ACA-86E6-183BC40E9E6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6</a:t>
              </a: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975C19C1-4C08-405A-89C2-83718A83A97F}"/>
              </a:ext>
            </a:extLst>
          </p:cNvPr>
          <p:cNvSpPr/>
          <p:nvPr/>
        </p:nvSpPr>
        <p:spPr>
          <a:xfrm>
            <a:off x="7090931" y="480490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3997F4-F669-4E20-A2CD-A66E8AFB1C5C}"/>
              </a:ext>
            </a:extLst>
          </p:cNvPr>
          <p:cNvSpPr/>
          <p:nvPr/>
        </p:nvSpPr>
        <p:spPr>
          <a:xfrm rot="2700000">
            <a:off x="8834853" y="45115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0AC1E76-CDBC-4B7C-A324-8FA4202AE84E}"/>
              </a:ext>
            </a:extLst>
          </p:cNvPr>
          <p:cNvSpPr/>
          <p:nvPr/>
        </p:nvSpPr>
        <p:spPr>
          <a:xfrm>
            <a:off x="3711151" y="535003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B72150B6-D51F-460B-85F8-8A2535EA404C}"/>
              </a:ext>
            </a:extLst>
          </p:cNvPr>
          <p:cNvSpPr/>
          <p:nvPr/>
        </p:nvSpPr>
        <p:spPr>
          <a:xfrm>
            <a:off x="2016557" y="55804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6F4F2E30-32C6-4BDA-872C-19A7BBF6D7D9}"/>
              </a:ext>
            </a:extLst>
          </p:cNvPr>
          <p:cNvSpPr/>
          <p:nvPr/>
        </p:nvSpPr>
        <p:spPr>
          <a:xfrm flipH="1">
            <a:off x="5306246" y="5049561"/>
            <a:ext cx="458765" cy="37845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자유형 151">
            <a:extLst>
              <a:ext uri="{FF2B5EF4-FFF2-40B4-BE49-F238E27FC236}">
                <a16:creationId xmlns:a16="http://schemas.microsoft.com/office/drawing/2014/main" id="{91127E23-E2C3-42C9-8C0F-010A9D2B07F7}"/>
              </a:ext>
            </a:extLst>
          </p:cNvPr>
          <p:cNvSpPr/>
          <p:nvPr/>
        </p:nvSpPr>
        <p:spPr>
          <a:xfrm>
            <a:off x="10480569" y="4241196"/>
            <a:ext cx="432306" cy="45373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9CD914-D671-42D4-82DE-FEE9943FB4FC}"/>
              </a:ext>
            </a:extLst>
          </p:cNvPr>
          <p:cNvSpPr/>
          <p:nvPr/>
        </p:nvSpPr>
        <p:spPr>
          <a:xfrm>
            <a:off x="1657977" y="4921177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E1B9B-B4BD-43E7-BAC8-C9244DADED79}"/>
              </a:ext>
            </a:extLst>
          </p:cNvPr>
          <p:cNvSpPr/>
          <p:nvPr/>
        </p:nvSpPr>
        <p:spPr>
          <a:xfrm>
            <a:off x="3358806" y="4526648"/>
            <a:ext cx="994787" cy="506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7C2C6D-FCD8-4D77-8872-E59E4663A35C}"/>
              </a:ext>
            </a:extLst>
          </p:cNvPr>
          <p:cNvSpPr/>
          <p:nvPr/>
        </p:nvSpPr>
        <p:spPr>
          <a:xfrm>
            <a:off x="5059635" y="4132118"/>
            <a:ext cx="994787" cy="506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3D3DC4-D193-4003-ABC1-852DDE676CA6}"/>
              </a:ext>
            </a:extLst>
          </p:cNvPr>
          <p:cNvSpPr/>
          <p:nvPr/>
        </p:nvSpPr>
        <p:spPr>
          <a:xfrm>
            <a:off x="6760464" y="3737588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58D32-7FD6-4B3A-BBE4-A2A36AADD06F}"/>
              </a:ext>
            </a:extLst>
          </p:cNvPr>
          <p:cNvSpPr/>
          <p:nvPr/>
        </p:nvSpPr>
        <p:spPr>
          <a:xfrm>
            <a:off x="8461293" y="3343058"/>
            <a:ext cx="994787" cy="5068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27FF30-F061-458C-BAC9-CADCF0195137}"/>
              </a:ext>
            </a:extLst>
          </p:cNvPr>
          <p:cNvSpPr/>
          <p:nvPr/>
        </p:nvSpPr>
        <p:spPr>
          <a:xfrm>
            <a:off x="10162124" y="2948528"/>
            <a:ext cx="994787" cy="506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F8B201-EFB2-43C4-884B-0217AD6D83C9}"/>
              </a:ext>
            </a:extLst>
          </p:cNvPr>
          <p:cNvSpPr txBox="1"/>
          <p:nvPr/>
        </p:nvSpPr>
        <p:spPr>
          <a:xfrm>
            <a:off x="1708218" y="494376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95428-076C-4C92-9AB7-D7C79D627F65}"/>
              </a:ext>
            </a:extLst>
          </p:cNvPr>
          <p:cNvSpPr txBox="1"/>
          <p:nvPr/>
        </p:nvSpPr>
        <p:spPr>
          <a:xfrm>
            <a:off x="3399000" y="4563870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F8FD5-CBE3-468A-9626-ACE26BF243CF}"/>
              </a:ext>
            </a:extLst>
          </p:cNvPr>
          <p:cNvSpPr txBox="1"/>
          <p:nvPr/>
        </p:nvSpPr>
        <p:spPr>
          <a:xfrm>
            <a:off x="5099830" y="4163881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212A1-BC43-4180-8F02-52F07EAF85BA}"/>
              </a:ext>
            </a:extLst>
          </p:cNvPr>
          <p:cNvSpPr txBox="1"/>
          <p:nvPr/>
        </p:nvSpPr>
        <p:spPr>
          <a:xfrm>
            <a:off x="6810708" y="3763892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692B8-FD13-4CF4-BABC-7A5D6AE38949}"/>
              </a:ext>
            </a:extLst>
          </p:cNvPr>
          <p:cNvSpPr txBox="1"/>
          <p:nvPr/>
        </p:nvSpPr>
        <p:spPr>
          <a:xfrm>
            <a:off x="8511538" y="336390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8619B-A193-41F6-95DE-E52921890F8C}"/>
              </a:ext>
            </a:extLst>
          </p:cNvPr>
          <p:cNvSpPr txBox="1"/>
          <p:nvPr/>
        </p:nvSpPr>
        <p:spPr>
          <a:xfrm>
            <a:off x="10212368" y="2963914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86C39-0A07-4092-B5DA-74D5B3E8CAA3}"/>
              </a:ext>
            </a:extLst>
          </p:cNvPr>
          <p:cNvSpPr txBox="1"/>
          <p:nvPr/>
        </p:nvSpPr>
        <p:spPr>
          <a:xfrm>
            <a:off x="1628445" y="1398012"/>
            <a:ext cx="31043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Simple Chart</a:t>
            </a:r>
          </a:p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Infographic</a:t>
            </a:r>
            <a:endParaRPr lang="ko-KR" altLang="en-US" sz="36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6EDFE0-3B24-4AE5-B9C1-CCEAA50DDCC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E62FFA-88F5-44BC-BBE5-9163D49ACC54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F28360-F83C-46F0-B44E-B3C46D1FB14F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32EF57-4795-4C11-B4BB-9A691ABAB3C9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D4FE5D-35E1-4AFB-BBF5-D6567A45AF41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A6F296-801E-44F6-B053-E7540BE43BF5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023AD7-7E76-4F1D-BD11-9373A20A4D6A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414BB3-13CB-4529-8328-0551A7A15647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17FD7-7A60-40A1-A06B-388F0C9A5185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5CB688-2CF2-423D-A352-62E4DC239782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54C544-5880-43F4-8256-C9D64521EECD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E20513-80AE-419D-81FB-A05EE24AF558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35E2AE-2F2B-4217-A1C4-09002712B399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3"/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EA6F5A-614B-4933-94B1-E22446C46569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8954A7-BB72-4C81-B62B-9C6EDFBB5678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3E55C5-319D-4E8C-BE36-3FC1D3C6575F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A623A6-7207-4D31-BB25-45BFFD30529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C75135-9414-4EAA-8511-59E5E7B40641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2C4570-FAE5-499C-A2E4-60A5CEEAEABF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C0F2F82-2E77-4EE9-ACD4-82F3043B28B6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6D9E14-09FC-46ED-B1C6-AA15A39BB73F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115557-B71A-470F-B3C4-6052E19C3CEB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FEEA58-D673-47A4-9E9F-3A93A5490A1E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8E079C-C564-4692-B12F-0F062D41285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659B4C-945F-448E-AA39-1E6C27C463C2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Parallelogram 30">
            <a:extLst>
              <a:ext uri="{FF2B5EF4-FFF2-40B4-BE49-F238E27FC236}">
                <a16:creationId xmlns:a16="http://schemas.microsoft.com/office/drawing/2014/main" id="{33F56631-BA96-4ABA-AB75-F06196072AC3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130">
            <a:extLst>
              <a:ext uri="{FF2B5EF4-FFF2-40B4-BE49-F238E27FC236}">
                <a16:creationId xmlns:a16="http://schemas.microsoft.com/office/drawing/2014/main" id="{8E58AF58-1A30-47BA-90BA-63BF09364471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20788AC4-6618-4007-ACA0-77952BE8A9EB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03D8A643-AB99-4979-AD76-5D7546CA9E06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1A1526F-F4F8-45B4-B06F-913B525DC84D}"/>
              </a:ext>
            </a:extLst>
          </p:cNvPr>
          <p:cNvGrpSpPr/>
          <p:nvPr/>
        </p:nvGrpSpPr>
        <p:grpSpPr>
          <a:xfrm>
            <a:off x="1588749" y="1237317"/>
            <a:ext cx="9014502" cy="1440931"/>
            <a:chOff x="1554211" y="1683615"/>
            <a:chExt cx="9014502" cy="144093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14416B-4A95-46E8-9EB8-3CB70D4EAC88}"/>
                </a:ext>
              </a:extLst>
            </p:cNvPr>
            <p:cNvGrpSpPr/>
            <p:nvPr/>
          </p:nvGrpSpPr>
          <p:grpSpPr>
            <a:xfrm>
              <a:off x="2473164" y="2238655"/>
              <a:ext cx="7045184" cy="324860"/>
              <a:chOff x="-1312410" y="3761558"/>
              <a:chExt cx="8847876" cy="361500"/>
            </a:xfrm>
          </p:grpSpPr>
          <p:sp>
            <p:nvSpPr>
              <p:cNvPr id="78" name="직사각형 1">
                <a:extLst>
                  <a:ext uri="{FF2B5EF4-FFF2-40B4-BE49-F238E27FC236}">
                    <a16:creationId xmlns:a16="http://schemas.microsoft.com/office/drawing/2014/main" id="{8AF43B6B-814C-424E-B884-48B7B46A70F2}"/>
                  </a:ext>
                </a:extLst>
              </p:cNvPr>
              <p:cNvSpPr/>
              <p:nvPr/>
            </p:nvSpPr>
            <p:spPr>
              <a:xfrm>
                <a:off x="-579143" y="3761558"/>
                <a:ext cx="5690326" cy="360040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</a:t>
                </a:r>
                <a:r>
                  <a:rPr lang="en-US" altLang="zh-TW" sz="1400" b="1" dirty="0"/>
                  <a:t>20</a:t>
                </a:r>
                <a:endParaRPr lang="ko-KR" altLang="en-US" sz="1400" b="1" dirty="0"/>
              </a:p>
            </p:txBody>
          </p:sp>
          <p:sp>
            <p:nvSpPr>
              <p:cNvPr id="79" name="직사각형 1">
                <a:extLst>
                  <a:ext uri="{FF2B5EF4-FFF2-40B4-BE49-F238E27FC236}">
                    <a16:creationId xmlns:a16="http://schemas.microsoft.com/office/drawing/2014/main" id="{0E0B3ADE-4BC6-431F-92E1-5C37F413E84B}"/>
                  </a:ext>
                </a:extLst>
              </p:cNvPr>
              <p:cNvSpPr/>
              <p:nvPr/>
            </p:nvSpPr>
            <p:spPr>
              <a:xfrm>
                <a:off x="5111182" y="3761558"/>
                <a:ext cx="2424284" cy="360040"/>
              </a:xfrm>
              <a:prstGeom prst="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400" b="1" dirty="0"/>
                  <a:t>2021</a:t>
                </a:r>
                <a:endParaRPr lang="ko-KR" altLang="en-US" sz="1400" b="1" dirty="0"/>
              </a:p>
            </p:txBody>
          </p:sp>
          <p:sp>
            <p:nvSpPr>
              <p:cNvPr id="98" name="직사각형 1">
                <a:extLst>
                  <a:ext uri="{FF2B5EF4-FFF2-40B4-BE49-F238E27FC236}">
                    <a16:creationId xmlns:a16="http://schemas.microsoft.com/office/drawing/2014/main" id="{B6F86614-B0BC-45CC-8820-1995CD9A846D}"/>
                  </a:ext>
                </a:extLst>
              </p:cNvPr>
              <p:cNvSpPr/>
              <p:nvPr/>
            </p:nvSpPr>
            <p:spPr>
              <a:xfrm>
                <a:off x="-1312410" y="3763018"/>
                <a:ext cx="733267" cy="360040"/>
              </a:xfrm>
              <a:prstGeom prst="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</a:t>
                </a:r>
                <a:r>
                  <a:rPr lang="en-US" altLang="zh-TW" sz="1400" b="1" dirty="0"/>
                  <a:t>19</a:t>
                </a:r>
                <a:endParaRPr lang="ko-KR" altLang="en-US" sz="1400" b="1" dirty="0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764C49-087A-4436-8CD7-576ABDC22774}"/>
                </a:ext>
              </a:extLst>
            </p:cNvPr>
            <p:cNvSpPr/>
            <p:nvPr/>
          </p:nvSpPr>
          <p:spPr>
            <a:xfrm>
              <a:off x="9603536" y="1971156"/>
              <a:ext cx="830997" cy="830997"/>
            </a:xfrm>
            <a:prstGeom prst="rect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3AA615-308E-419F-A3B1-DFAEFDA8FAAC}"/>
                </a:ext>
              </a:extLst>
            </p:cNvPr>
            <p:cNvSpPr/>
            <p:nvPr/>
          </p:nvSpPr>
          <p:spPr>
            <a:xfrm>
              <a:off x="1554211" y="1975172"/>
              <a:ext cx="830997" cy="83099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F571B58-B6AB-439C-A20A-1EA79B5332D6}"/>
                </a:ext>
              </a:extLst>
            </p:cNvPr>
            <p:cNvGrpSpPr/>
            <p:nvPr/>
          </p:nvGrpSpPr>
          <p:grpSpPr>
            <a:xfrm>
              <a:off x="2828115" y="2562723"/>
              <a:ext cx="1337231" cy="557365"/>
              <a:chOff x="2060019" y="4028032"/>
              <a:chExt cx="1337231" cy="5573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81E3AF5-DACB-4256-8672-6D159206B27C}"/>
                  </a:ext>
                </a:extLst>
              </p:cNvPr>
              <p:cNvGrpSpPr/>
              <p:nvPr/>
            </p:nvGrpSpPr>
            <p:grpSpPr>
              <a:xfrm>
                <a:off x="2063981" y="4028032"/>
                <a:ext cx="276999" cy="276999"/>
                <a:chOff x="2678875" y="3242661"/>
                <a:chExt cx="206152" cy="206152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3FFE4CC-A7D9-4597-9C55-CCE6AAE25141}"/>
                    </a:ext>
                  </a:extLst>
                </p:cNvPr>
                <p:cNvSpPr/>
                <p:nvPr/>
              </p:nvSpPr>
              <p:spPr>
                <a:xfrm rot="5400000">
                  <a:off x="2678875" y="3242661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03" name="Chevron 60">
                  <a:extLst>
                    <a:ext uri="{FF2B5EF4-FFF2-40B4-BE49-F238E27FC236}">
                      <a16:creationId xmlns:a16="http://schemas.microsoft.com/office/drawing/2014/main" id="{ED821948-0E75-4D31-AAB8-B60141187DE7}"/>
                    </a:ext>
                  </a:extLst>
                </p:cNvPr>
                <p:cNvSpPr/>
                <p:nvPr/>
              </p:nvSpPr>
              <p:spPr>
                <a:xfrm rot="5400000">
                  <a:off x="2728745" y="3281395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984DC6C-8F58-46EF-9A5B-40C7D91151D9}"/>
                  </a:ext>
                </a:extLst>
              </p:cNvPr>
              <p:cNvSpPr txBox="1"/>
              <p:nvPr/>
            </p:nvSpPr>
            <p:spPr>
              <a:xfrm>
                <a:off x="2060019" y="4308398"/>
                <a:ext cx="133723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rPr>
                  <a:t>12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rPr>
                  <a:t>月　疫情爆發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D026B4-15AA-45E5-9BD7-A5C170998B3B}"/>
                </a:ext>
              </a:extLst>
            </p:cNvPr>
            <p:cNvGrpSpPr/>
            <p:nvPr/>
          </p:nvGrpSpPr>
          <p:grpSpPr>
            <a:xfrm>
              <a:off x="3078804" y="1683615"/>
              <a:ext cx="1930354" cy="553727"/>
              <a:chOff x="1185193" y="5623307"/>
              <a:chExt cx="1930354" cy="553727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D3B05D5-0790-42B1-AE02-FA235752D2A8}"/>
                  </a:ext>
                </a:extLst>
              </p:cNvPr>
              <p:cNvGrpSpPr/>
              <p:nvPr/>
            </p:nvGrpSpPr>
            <p:grpSpPr>
              <a:xfrm>
                <a:off x="1185193" y="5900035"/>
                <a:ext cx="276999" cy="276999"/>
                <a:chOff x="2024852" y="4635869"/>
                <a:chExt cx="206152" cy="206152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132310D-71FE-484D-8C1A-E13B2A21F95A}"/>
                    </a:ext>
                  </a:extLst>
                </p:cNvPr>
                <p:cNvSpPr/>
                <p:nvPr/>
              </p:nvSpPr>
              <p:spPr>
                <a:xfrm>
                  <a:off x="2024852" y="4635869"/>
                  <a:ext cx="206152" cy="20615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17" name="Chevron 60">
                  <a:extLst>
                    <a:ext uri="{FF2B5EF4-FFF2-40B4-BE49-F238E27FC236}">
                      <a16:creationId xmlns:a16="http://schemas.microsoft.com/office/drawing/2014/main" id="{39817BB6-3D06-4A80-BDEA-8B18A79A127A}"/>
                    </a:ext>
                  </a:extLst>
                </p:cNvPr>
                <p:cNvSpPr/>
                <p:nvPr/>
              </p:nvSpPr>
              <p:spPr>
                <a:xfrm rot="16200000">
                  <a:off x="2071772" y="4674603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32655D2-FCEC-413B-A384-C369286C1763}"/>
                  </a:ext>
                </a:extLst>
              </p:cNvPr>
              <p:cNvSpPr txBox="1"/>
              <p:nvPr/>
            </p:nvSpPr>
            <p:spPr>
              <a:xfrm>
                <a:off x="1185193" y="5623307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月　設立指揮中心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6CAE4EA-0296-4D0C-B3B4-ACE0ADCE0C3F}"/>
                </a:ext>
              </a:extLst>
            </p:cNvPr>
            <p:cNvGrpSpPr/>
            <p:nvPr/>
          </p:nvGrpSpPr>
          <p:grpSpPr>
            <a:xfrm>
              <a:off x="5180940" y="2561631"/>
              <a:ext cx="1930354" cy="562915"/>
              <a:chOff x="1808075" y="4019115"/>
              <a:chExt cx="1930354" cy="56291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B655536-1D3B-418A-8FF6-235207A69522}"/>
                  </a:ext>
                </a:extLst>
              </p:cNvPr>
              <p:cNvGrpSpPr/>
              <p:nvPr/>
            </p:nvGrpSpPr>
            <p:grpSpPr>
              <a:xfrm>
                <a:off x="1808075" y="4019115"/>
                <a:ext cx="276999" cy="276999"/>
                <a:chOff x="2488421" y="3236025"/>
                <a:chExt cx="206152" cy="20615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3E56276C-2F0C-4EC2-9374-03FCC5580013}"/>
                    </a:ext>
                  </a:extLst>
                </p:cNvPr>
                <p:cNvSpPr/>
                <p:nvPr/>
              </p:nvSpPr>
              <p:spPr>
                <a:xfrm>
                  <a:off x="2488421" y="3236025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26" name="Chevron 60">
                  <a:extLst>
                    <a:ext uri="{FF2B5EF4-FFF2-40B4-BE49-F238E27FC236}">
                      <a16:creationId xmlns:a16="http://schemas.microsoft.com/office/drawing/2014/main" id="{FD167F13-4E0A-42FE-B436-A8759A263759}"/>
                    </a:ext>
                  </a:extLst>
                </p:cNvPr>
                <p:cNvSpPr/>
                <p:nvPr/>
              </p:nvSpPr>
              <p:spPr>
                <a:xfrm rot="5400000">
                  <a:off x="2538876" y="3285894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AFD5277-DFF9-4E44-A31E-132521CB3C10}"/>
                  </a:ext>
                </a:extLst>
              </p:cNvPr>
              <p:cNvSpPr txBox="1"/>
              <p:nvPr/>
            </p:nvSpPr>
            <p:spPr>
              <a:xfrm>
                <a:off x="1808075" y="4305031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月　大規模解封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69AEE6A-AF10-4B62-BD70-C2A19A42F355}"/>
                </a:ext>
              </a:extLst>
            </p:cNvPr>
            <p:cNvGrpSpPr/>
            <p:nvPr/>
          </p:nvGrpSpPr>
          <p:grpSpPr>
            <a:xfrm>
              <a:off x="8638359" y="2558892"/>
              <a:ext cx="1930354" cy="553529"/>
              <a:chOff x="929805" y="4024201"/>
              <a:chExt cx="1930354" cy="553529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B087AB0-680C-49B9-988F-12E6AE78A842}"/>
                  </a:ext>
                </a:extLst>
              </p:cNvPr>
              <p:cNvGrpSpPr/>
              <p:nvPr/>
            </p:nvGrpSpPr>
            <p:grpSpPr>
              <a:xfrm>
                <a:off x="929805" y="4024201"/>
                <a:ext cx="276999" cy="276999"/>
                <a:chOff x="1834783" y="3239810"/>
                <a:chExt cx="206152" cy="206152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D4C1DED-1848-4F4B-8A06-C889654ECB33}"/>
                    </a:ext>
                  </a:extLst>
                </p:cNvPr>
                <p:cNvSpPr/>
                <p:nvPr/>
              </p:nvSpPr>
              <p:spPr>
                <a:xfrm>
                  <a:off x="1834783" y="3239810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35" name="Chevron 60">
                  <a:extLst>
                    <a:ext uri="{FF2B5EF4-FFF2-40B4-BE49-F238E27FC236}">
                      <a16:creationId xmlns:a16="http://schemas.microsoft.com/office/drawing/2014/main" id="{EC547396-B3A6-4B29-9DFC-EBFBF02A2FA7}"/>
                    </a:ext>
                  </a:extLst>
                </p:cNvPr>
                <p:cNvSpPr/>
                <p:nvPr/>
              </p:nvSpPr>
              <p:spPr>
                <a:xfrm rot="5400000">
                  <a:off x="1884650" y="3278544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D5AAB3-90D5-4D7D-B657-6986930D05C0}"/>
                  </a:ext>
                </a:extLst>
              </p:cNvPr>
              <p:cNvSpPr txBox="1"/>
              <p:nvPr/>
            </p:nvSpPr>
            <p:spPr>
              <a:xfrm>
                <a:off x="929805" y="4300731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月　本土感染爆發至今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7A07372-B8C3-4D89-BD1D-47474E732E2F}"/>
                </a:ext>
              </a:extLst>
            </p:cNvPr>
            <p:cNvGrpSpPr/>
            <p:nvPr/>
          </p:nvGrpSpPr>
          <p:grpSpPr>
            <a:xfrm>
              <a:off x="7566024" y="1686654"/>
              <a:ext cx="1930356" cy="554519"/>
              <a:chOff x="2868933" y="5626346"/>
              <a:chExt cx="1930356" cy="554519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B52DC17-FDD6-41E7-ACA8-0060ACD1E1F2}"/>
                  </a:ext>
                </a:extLst>
              </p:cNvPr>
              <p:cNvGrpSpPr/>
              <p:nvPr/>
            </p:nvGrpSpPr>
            <p:grpSpPr>
              <a:xfrm>
                <a:off x="2873332" y="5903866"/>
                <a:ext cx="276999" cy="276999"/>
                <a:chOff x="3281222" y="4638720"/>
                <a:chExt cx="206152" cy="206152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5BB7CD3-54BF-4EE8-B2DA-5F7568286146}"/>
                    </a:ext>
                  </a:extLst>
                </p:cNvPr>
                <p:cNvSpPr/>
                <p:nvPr/>
              </p:nvSpPr>
              <p:spPr>
                <a:xfrm>
                  <a:off x="3281222" y="4638720"/>
                  <a:ext cx="206152" cy="20615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44" name="Chevron 60">
                  <a:extLst>
                    <a:ext uri="{FF2B5EF4-FFF2-40B4-BE49-F238E27FC236}">
                      <a16:creationId xmlns:a16="http://schemas.microsoft.com/office/drawing/2014/main" id="{5437AE8C-0603-4688-B09D-DB2EE432715B}"/>
                    </a:ext>
                  </a:extLst>
                </p:cNvPr>
                <p:cNvSpPr/>
                <p:nvPr/>
              </p:nvSpPr>
              <p:spPr>
                <a:xfrm rot="16200000">
                  <a:off x="3331090" y="4674602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82D0E0-678C-492F-89E7-6F50C2AA3BA3}"/>
                  </a:ext>
                </a:extLst>
              </p:cNvPr>
              <p:cNvSpPr txBox="1"/>
              <p:nvPr/>
            </p:nvSpPr>
            <p:spPr>
              <a:xfrm>
                <a:off x="2868933" y="5626346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月　部桃群聚感染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857F6AC-CB1E-43F7-885B-A454B1824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760" y="2070672"/>
              <a:ext cx="631963" cy="631963"/>
            </a:xfrm>
            <a:prstGeom prst="rect">
              <a:avLst/>
            </a:prstGeom>
            <a:noFill/>
          </p:spPr>
        </p:pic>
        <p:pic>
          <p:nvPicPr>
            <p:cNvPr id="7" name="圖形 6" descr="說明 以實心填滿">
              <a:extLst>
                <a:ext uri="{FF2B5EF4-FFF2-40B4-BE49-F238E27FC236}">
                  <a16:creationId xmlns:a16="http://schemas.microsoft.com/office/drawing/2014/main" id="{C86EF7C5-F715-4B00-A807-398D8F64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65430" y="2035517"/>
              <a:ext cx="702274" cy="702274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97F8C1A-7847-428E-9CEF-AF374B3DF3BC}"/>
              </a:ext>
            </a:extLst>
          </p:cNvPr>
          <p:cNvGrpSpPr/>
          <p:nvPr/>
        </p:nvGrpSpPr>
        <p:grpSpPr>
          <a:xfrm>
            <a:off x="3143614" y="3553541"/>
            <a:ext cx="5909415" cy="2064103"/>
            <a:chOff x="3161426" y="3376969"/>
            <a:chExt cx="5909415" cy="2064103"/>
          </a:xfrm>
        </p:grpSpPr>
        <p:sp>
          <p:nvSpPr>
            <p:cNvPr id="75" name="Freeform: Shape 4">
              <a:extLst>
                <a:ext uri="{FF2B5EF4-FFF2-40B4-BE49-F238E27FC236}">
                  <a16:creationId xmlns:a16="http://schemas.microsoft.com/office/drawing/2014/main" id="{81B1EB42-E599-4D50-B435-7B584DD236CA}"/>
                </a:ext>
              </a:extLst>
            </p:cNvPr>
            <p:cNvSpPr/>
            <p:nvPr/>
          </p:nvSpPr>
          <p:spPr>
            <a:xfrm rot="2700000">
              <a:off x="5126658" y="3380189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6C173EE-2796-4939-90EE-3EB78FE21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725" y="3435626"/>
              <a:ext cx="1606116" cy="160611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200B77-31E2-4FC5-8D54-671ABE8B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426" y="3435626"/>
              <a:ext cx="1610574" cy="161057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F7CF6D0-CB3A-4F23-A21D-790B65ED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673" y="3711833"/>
              <a:ext cx="1070094" cy="107009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9D268EB-4002-425E-A473-605CDC31BC9D}"/>
                </a:ext>
              </a:extLst>
            </p:cNvPr>
            <p:cNvSpPr txBox="1"/>
            <p:nvPr/>
          </p:nvSpPr>
          <p:spPr>
            <a:xfrm>
              <a:off x="3222773" y="507174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實體活動停辦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2233759-369A-4F7D-8C2C-8A108326E849}"/>
                </a:ext>
              </a:extLst>
            </p:cNvPr>
            <p:cNvSpPr txBox="1"/>
            <p:nvPr/>
          </p:nvSpPr>
          <p:spPr>
            <a:xfrm>
              <a:off x="7501181" y="507174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改由線上舉行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93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273F48B-F73A-42AB-928D-AE258A3C7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94" y="339509"/>
            <a:ext cx="677418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AWESOME </a:t>
              </a:r>
              <a:r>
                <a:rPr lang="en-GB" altLang="ko-KR" sz="2000" dirty="0">
                  <a:solidFill>
                    <a:schemeClr val="accent4"/>
                  </a:solidFill>
                  <a:cs typeface="Arial" pitchFamily="34" charset="0"/>
                </a:rPr>
                <a:t>P</a:t>
              </a: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RESENTATION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F84FB7E-8534-4EFC-9EF7-E1F05E39A794}"/>
              </a:ext>
            </a:extLst>
          </p:cNvPr>
          <p:cNvSpPr/>
          <p:nvPr/>
        </p:nvSpPr>
        <p:spPr>
          <a:xfrm>
            <a:off x="795773" y="2342175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6E01-5C23-48C0-8ACF-9EAE4DE6D210}"/>
              </a:ext>
            </a:extLst>
          </p:cNvPr>
          <p:cNvSpPr/>
          <p:nvPr/>
        </p:nvSpPr>
        <p:spPr>
          <a:xfrm>
            <a:off x="795773" y="3090830"/>
            <a:ext cx="580170" cy="580234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980A7-B5EC-49AE-A9BE-4AA8680AC92C}"/>
              </a:ext>
            </a:extLst>
          </p:cNvPr>
          <p:cNvSpPr/>
          <p:nvPr/>
        </p:nvSpPr>
        <p:spPr>
          <a:xfrm>
            <a:off x="3195522" y="2342175"/>
            <a:ext cx="580170" cy="580234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8B5F4-7E20-409D-AE28-A459D30D343F}"/>
              </a:ext>
            </a:extLst>
          </p:cNvPr>
          <p:cNvSpPr/>
          <p:nvPr/>
        </p:nvSpPr>
        <p:spPr>
          <a:xfrm>
            <a:off x="3195522" y="3090830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DE6EE-543F-41BB-A289-64A0DC0E4EA4}"/>
              </a:ext>
            </a:extLst>
          </p:cNvPr>
          <p:cNvSpPr txBox="1"/>
          <p:nvPr/>
        </p:nvSpPr>
        <p:spPr>
          <a:xfrm>
            <a:off x="1588467" y="2478405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DAD81-B147-4561-A130-31FF38AB533D}"/>
              </a:ext>
            </a:extLst>
          </p:cNvPr>
          <p:cNvSpPr txBox="1"/>
          <p:nvPr/>
        </p:nvSpPr>
        <p:spPr>
          <a:xfrm>
            <a:off x="4067853" y="2507757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7B4E-E664-47F8-AB5E-EED8792B2B7C}"/>
              </a:ext>
            </a:extLst>
          </p:cNvPr>
          <p:cNvSpPr txBox="1"/>
          <p:nvPr/>
        </p:nvSpPr>
        <p:spPr>
          <a:xfrm>
            <a:off x="1588467" y="3223659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EC50-DA8B-4F0A-A23F-90BB3BA3AF1F}"/>
              </a:ext>
            </a:extLst>
          </p:cNvPr>
          <p:cNvSpPr txBox="1"/>
          <p:nvPr/>
        </p:nvSpPr>
        <p:spPr>
          <a:xfrm>
            <a:off x="4067853" y="3238111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4ED14-5B09-4BAD-BC30-CA39E05272AD}"/>
              </a:ext>
            </a:extLst>
          </p:cNvPr>
          <p:cNvSpPr txBox="1"/>
          <p:nvPr/>
        </p:nvSpPr>
        <p:spPr>
          <a:xfrm>
            <a:off x="1045697" y="3843695"/>
            <a:ext cx="1874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1482C19-1791-490B-BA18-6692DB4EE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518993"/>
              </p:ext>
            </p:extLst>
          </p:nvPr>
        </p:nvGraphicFramePr>
        <p:xfrm>
          <a:off x="607694" y="4280624"/>
          <a:ext cx="4573288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ular Callout 22">
            <a:extLst>
              <a:ext uri="{FF2B5EF4-FFF2-40B4-BE49-F238E27FC236}">
                <a16:creationId xmlns:a16="http://schemas.microsoft.com/office/drawing/2014/main" id="{E4A80B37-D38A-4DF1-8446-AEF61D55E455}"/>
              </a:ext>
            </a:extLst>
          </p:cNvPr>
          <p:cNvSpPr/>
          <p:nvPr/>
        </p:nvSpPr>
        <p:spPr>
          <a:xfrm>
            <a:off x="3156926" y="491587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0" name="Rectangular Callout 23">
            <a:extLst>
              <a:ext uri="{FF2B5EF4-FFF2-40B4-BE49-F238E27FC236}">
                <a16:creationId xmlns:a16="http://schemas.microsoft.com/office/drawing/2014/main" id="{B43FF7F4-E178-4936-86EF-3900E8ED8602}"/>
              </a:ext>
            </a:extLst>
          </p:cNvPr>
          <p:cNvSpPr/>
          <p:nvPr/>
        </p:nvSpPr>
        <p:spPr>
          <a:xfrm>
            <a:off x="4013227" y="425432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Rectangular Callout 24">
            <a:extLst>
              <a:ext uri="{FF2B5EF4-FFF2-40B4-BE49-F238E27FC236}">
                <a16:creationId xmlns:a16="http://schemas.microsoft.com/office/drawing/2014/main" id="{55088A64-7AD6-4AE6-89A0-85FD361E3E14}"/>
              </a:ext>
            </a:extLst>
          </p:cNvPr>
          <p:cNvSpPr/>
          <p:nvPr/>
        </p:nvSpPr>
        <p:spPr>
          <a:xfrm>
            <a:off x="3578229" y="555134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90485-5BD7-4DAC-875B-E354C08AC7EB}"/>
              </a:ext>
            </a:extLst>
          </p:cNvPr>
          <p:cNvGrpSpPr/>
          <p:nvPr/>
        </p:nvGrpSpPr>
        <p:grpSpPr>
          <a:xfrm>
            <a:off x="722419" y="3923926"/>
            <a:ext cx="301202" cy="301202"/>
            <a:chOff x="4972700" y="3925047"/>
            <a:chExt cx="391388" cy="39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ACCCBB-32F9-447A-9C5D-8D2767864072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5912049-12B0-4586-8375-AEFC36C0C77A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012B27-503D-40AC-B28E-CE28F22546B0}"/>
              </a:ext>
            </a:extLst>
          </p:cNvPr>
          <p:cNvSpPr txBox="1"/>
          <p:nvPr/>
        </p:nvSpPr>
        <p:spPr>
          <a:xfrm>
            <a:off x="4116476" y="425102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D56FB-EB42-491E-AA8B-A1FBC02D7523}"/>
              </a:ext>
            </a:extLst>
          </p:cNvPr>
          <p:cNvSpPr txBox="1"/>
          <p:nvPr/>
        </p:nvSpPr>
        <p:spPr>
          <a:xfrm>
            <a:off x="3267496" y="490123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053D7-4B0E-4583-9D79-03855DA137BC}"/>
              </a:ext>
            </a:extLst>
          </p:cNvPr>
          <p:cNvSpPr txBox="1"/>
          <p:nvPr/>
        </p:nvSpPr>
        <p:spPr>
          <a:xfrm>
            <a:off x="3681478" y="554804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9950D0-7DF2-4091-911C-3F50E8B9E43F}"/>
              </a:ext>
            </a:extLst>
          </p:cNvPr>
          <p:cNvSpPr/>
          <p:nvPr/>
        </p:nvSpPr>
        <p:spPr>
          <a:xfrm>
            <a:off x="919635" y="326747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74DDF1CB-E922-43DC-A9D4-8891D222F14D}"/>
              </a:ext>
            </a:extLst>
          </p:cNvPr>
          <p:cNvSpPr/>
          <p:nvPr/>
        </p:nvSpPr>
        <p:spPr>
          <a:xfrm>
            <a:off x="900585" y="2459562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A60EE9-E4DC-4634-8F82-AA0A2772612F}"/>
              </a:ext>
            </a:extLst>
          </p:cNvPr>
          <p:cNvSpPr/>
          <p:nvPr/>
        </p:nvSpPr>
        <p:spPr>
          <a:xfrm rot="2700000">
            <a:off x="3391448" y="316794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B0D5E95-7293-410C-AAC0-304352133C55}"/>
              </a:ext>
            </a:extLst>
          </p:cNvPr>
          <p:cNvSpPr/>
          <p:nvPr/>
        </p:nvSpPr>
        <p:spPr>
          <a:xfrm>
            <a:off x="3306516" y="246488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4A2F-6960-47F1-B35B-7CA474192B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98EC85B4-1081-4836-8BD3-863D06B3D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29756"/>
              </p:ext>
            </p:extLst>
          </p:nvPr>
        </p:nvGraphicFramePr>
        <p:xfrm>
          <a:off x="3631639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B5B624E5-D034-416D-9C49-76181CDEB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27154"/>
              </p:ext>
            </p:extLst>
          </p:nvPr>
        </p:nvGraphicFramePr>
        <p:xfrm>
          <a:off x="937322" y="178932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ED6BEE05-6BBC-4772-BD4F-9C3307556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931426"/>
              </p:ext>
            </p:extLst>
          </p:nvPr>
        </p:nvGraphicFramePr>
        <p:xfrm>
          <a:off x="6325956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03B0D36D-0ABA-479D-B893-6124963EB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472260"/>
              </p:ext>
            </p:extLst>
          </p:nvPr>
        </p:nvGraphicFramePr>
        <p:xfrm>
          <a:off x="9020272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TitleD</a:t>
                      </a:r>
                      <a:endParaRPr lang="en-JM" sz="16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8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>
            <a:extLst>
              <a:ext uri="{FF2B5EF4-FFF2-40B4-BE49-F238E27FC236}">
                <a16:creationId xmlns:a16="http://schemas.microsoft.com/office/drawing/2014/main" id="{3122103D-D50C-4DB5-A1C0-E45FDC134D38}"/>
              </a:ext>
            </a:extLst>
          </p:cNvPr>
          <p:cNvSpPr/>
          <p:nvPr/>
        </p:nvSpPr>
        <p:spPr>
          <a:xfrm>
            <a:off x="7081622" y="446732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CEB46-062B-4B81-A4BE-B8A499629256}"/>
              </a:ext>
            </a:extLst>
          </p:cNvPr>
          <p:cNvSpPr/>
          <p:nvPr/>
        </p:nvSpPr>
        <p:spPr>
          <a:xfrm>
            <a:off x="0" y="0"/>
            <a:ext cx="380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C9FC679-BD8E-4E62-97FC-B986565274AA}"/>
              </a:ext>
            </a:extLst>
          </p:cNvPr>
          <p:cNvSpPr txBox="1">
            <a:spLocks/>
          </p:cNvSpPr>
          <p:nvPr/>
        </p:nvSpPr>
        <p:spPr>
          <a:xfrm>
            <a:off x="651241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5098F-7B80-43D6-9F4B-52701C644174}"/>
              </a:ext>
            </a:extLst>
          </p:cNvPr>
          <p:cNvSpPr txBox="1"/>
          <p:nvPr/>
        </p:nvSpPr>
        <p:spPr>
          <a:xfrm>
            <a:off x="651241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7A08-3D10-4F1B-AEEE-1C7BD5E84544}"/>
              </a:ext>
            </a:extLst>
          </p:cNvPr>
          <p:cNvSpPr txBox="1"/>
          <p:nvPr/>
        </p:nvSpPr>
        <p:spPr>
          <a:xfrm>
            <a:off x="651241" y="3173243"/>
            <a:ext cx="256787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A5F78-C084-419E-869A-33359F3ADC4F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89D77-2F4C-46B7-9EE0-4D768F6D3E2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1F6E3E-2138-4099-A8B3-ED1DB4DFC55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7886C-C4C7-47B9-9D8D-FC863B1228B5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F7C44E-F969-4496-BFE2-C665FD5B5E1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53A6E-7D4A-438C-AEDB-FF9A28A61C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2B7891-DDE7-47CD-ABD5-6A27C603E112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718CEB-4A92-40D9-AAC7-D3121826534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FA2139-6C6A-4AD1-9749-7522BDC2B6A0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81416D-4D03-45CE-A204-9054E2815900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9D455F-6787-49F5-9F71-1B0912A8A86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578335-3E5A-4A60-B34F-4DD813E5CBA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DE9EBA-D6CE-461B-92A4-D76063791B20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B14526-D68D-4F4A-9009-728820C3065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397AB-B7CF-42B6-9125-AE2B320BB92C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F047C-62CB-448F-A88B-EBF4CBF7926A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F5D5B4-A262-44CF-A2B8-61FF76AF4F4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14C91-A115-4D6C-89CE-72659684008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DD5D1A2B-88A5-4516-83AE-E32EE6B13941}"/>
              </a:ext>
            </a:extLst>
          </p:cNvPr>
          <p:cNvSpPr/>
          <p:nvPr/>
        </p:nvSpPr>
        <p:spPr>
          <a:xfrm>
            <a:off x="7081622" y="3754176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66742CEB-F4C6-4010-B332-0BA1DA1A0D98}"/>
              </a:ext>
            </a:extLst>
          </p:cNvPr>
          <p:cNvSpPr/>
          <p:nvPr/>
        </p:nvSpPr>
        <p:spPr>
          <a:xfrm>
            <a:off x="7081622" y="3041032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9D583227-2A06-42B9-AC95-5B36959B834F}"/>
              </a:ext>
            </a:extLst>
          </p:cNvPr>
          <p:cNvSpPr/>
          <p:nvPr/>
        </p:nvSpPr>
        <p:spPr>
          <a:xfrm>
            <a:off x="7081622" y="2327888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F7319856-82D0-4A4C-A063-7370B5836925}"/>
              </a:ext>
            </a:extLst>
          </p:cNvPr>
          <p:cNvSpPr/>
          <p:nvPr/>
        </p:nvSpPr>
        <p:spPr>
          <a:xfrm>
            <a:off x="7081622" y="1614744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F9A9A25-8277-4136-9696-02732FEDBBB6}"/>
              </a:ext>
            </a:extLst>
          </p:cNvPr>
          <p:cNvSpPr/>
          <p:nvPr/>
        </p:nvSpPr>
        <p:spPr>
          <a:xfrm>
            <a:off x="7081622" y="90160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AE9A0-D6CA-40B0-829C-F13EFB3D3F78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568ED-C173-458C-BE1B-42D9767C13B1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D831B-8254-402E-A712-34797AA7E66F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05D53-8CCB-4CF1-9499-166869F90901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E61F-1C35-424A-AA59-85D6DD065B95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00C61-7117-4649-91F5-FCABC42CFF57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91881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6">
            <a:extLst>
              <a:ext uri="{FF2B5EF4-FFF2-40B4-BE49-F238E27FC236}">
                <a16:creationId xmlns:a16="http://schemas.microsoft.com/office/drawing/2014/main" id="{AF760E9B-F437-4BCF-80D4-FC80206C9117}"/>
              </a:ext>
            </a:extLst>
          </p:cNvPr>
          <p:cNvGrpSpPr/>
          <p:nvPr/>
        </p:nvGrpSpPr>
        <p:grpSpPr>
          <a:xfrm>
            <a:off x="650633" y="2985718"/>
            <a:ext cx="4043532" cy="3081678"/>
            <a:chOff x="755576" y="2985717"/>
            <a:chExt cx="3092136" cy="30816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09856-0A99-448C-BE6C-1E10FDF4C83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E0863C-06E7-4CF7-B650-284851284913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6BEA7B-DCBA-4FE3-9999-F8953769C0A5}"/>
              </a:ext>
            </a:extLst>
          </p:cNvPr>
          <p:cNvSpPr txBox="1"/>
          <p:nvPr/>
        </p:nvSpPr>
        <p:spPr>
          <a:xfrm>
            <a:off x="647099" y="627446"/>
            <a:ext cx="37344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for your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4D038-D071-4EFB-9343-231C4B415D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37019" y="2046931"/>
            <a:ext cx="3361942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63DBE-B43D-4441-88C6-2FBD8E4D7AC4}"/>
              </a:ext>
            </a:extLst>
          </p:cNvPr>
          <p:cNvGrpSpPr/>
          <p:nvPr/>
        </p:nvGrpSpPr>
        <p:grpSpPr>
          <a:xfrm>
            <a:off x="637019" y="4338307"/>
            <a:ext cx="3361942" cy="920864"/>
            <a:chOff x="803640" y="3362835"/>
            <a:chExt cx="2059657" cy="9208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0268-1179-4A76-899A-F0588198849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43A43-EFA4-4102-9BFE-5FD299BDBC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157191" y="901243"/>
            <a:ext cx="3361942" cy="920864"/>
            <a:chOff x="803640" y="3362835"/>
            <a:chExt cx="2059657" cy="9208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157191" y="3192619"/>
            <a:ext cx="3361942" cy="920864"/>
            <a:chOff x="803640" y="3362835"/>
            <a:chExt cx="2059657" cy="920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15EFC6-A702-4C91-9ED7-2D4940FA48F6}"/>
              </a:ext>
            </a:extLst>
          </p:cNvPr>
          <p:cNvGrpSpPr/>
          <p:nvPr/>
        </p:nvGrpSpPr>
        <p:grpSpPr>
          <a:xfrm>
            <a:off x="8157191" y="5483996"/>
            <a:ext cx="3361942" cy="920864"/>
            <a:chOff x="803640" y="3362835"/>
            <a:chExt cx="2059657" cy="9208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B5114A-8B47-44E3-AF7F-151E044DC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7FFF3-A1FF-4090-8217-304055399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Infographic</a:t>
            </a:r>
            <a:r>
              <a:rPr lang="en-US" sz="5400" dirty="0"/>
              <a:t> Style </a:t>
            </a:r>
          </a:p>
        </p:txBody>
      </p: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89E117E-7C5B-4389-8CDB-D422C2B28CE5}"/>
              </a:ext>
            </a:extLst>
          </p:cNvPr>
          <p:cNvGrpSpPr/>
          <p:nvPr/>
        </p:nvGrpSpPr>
        <p:grpSpPr>
          <a:xfrm>
            <a:off x="4558471" y="2060879"/>
            <a:ext cx="3128907" cy="3127303"/>
            <a:chOff x="4574848" y="1897856"/>
            <a:chExt cx="3028217" cy="30266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869911-D64A-4D23-96AC-9F6DB15737A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B0928A-9F4D-4A60-A739-7C6F0ED51A22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A284-C296-4BFE-BCA2-34ED72C5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BE361-C25E-4EF5-902E-684A0865DD9E}"/>
              </a:ext>
            </a:extLst>
          </p:cNvPr>
          <p:cNvGrpSpPr/>
          <p:nvPr/>
        </p:nvGrpSpPr>
        <p:grpSpPr>
          <a:xfrm>
            <a:off x="3866112" y="2997302"/>
            <a:ext cx="4326766" cy="284392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Block Arc 37">
              <a:extLst>
                <a:ext uri="{FF2B5EF4-FFF2-40B4-BE49-F238E27FC236}">
                  <a16:creationId xmlns:a16="http://schemas.microsoft.com/office/drawing/2014/main" id="{535B828A-E9EC-4C6B-BDCB-45C031631E4C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8">
              <a:extLst>
                <a:ext uri="{FF2B5EF4-FFF2-40B4-BE49-F238E27FC236}">
                  <a16:creationId xmlns:a16="http://schemas.microsoft.com/office/drawing/2014/main" id="{31BBF6F5-9239-4609-A523-4AC5F71C72C8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9F346E-D111-49D0-8FBF-FC0E1B2611A2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02FE25-B3F9-4B99-AF30-BB0730508492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14" name="Freeform 36">
                <a:extLst>
                  <a:ext uri="{FF2B5EF4-FFF2-40B4-BE49-F238E27FC236}">
                    <a16:creationId xmlns:a16="http://schemas.microsoft.com/office/drawing/2014/main" id="{AFB9DBC4-51AB-478D-A5D8-DFB60FA835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B74E4F68-4164-432C-8FE8-78D18A0982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BCFC4AE6-4969-4E85-A722-320EB12E997E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42865AC-5E67-4580-A88D-FB31FF5BE5DC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91FDA78-A2FA-468A-B541-5111266CBBE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34C52413-3076-4D88-9C00-8EB91CEDC1AA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5FC787F-78AC-4347-921D-7518CF0FAA64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88474-2DAA-45D3-B05D-1ACEB03EC0E2}"/>
              </a:ext>
            </a:extLst>
          </p:cNvPr>
          <p:cNvSpPr/>
          <p:nvPr/>
        </p:nvSpPr>
        <p:spPr>
          <a:xfrm>
            <a:off x="9025765" y="2986580"/>
            <a:ext cx="589063" cy="58906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38E52-A41D-4529-8B18-45B7075F9418}"/>
              </a:ext>
            </a:extLst>
          </p:cNvPr>
          <p:cNvGrpSpPr/>
          <p:nvPr/>
        </p:nvGrpSpPr>
        <p:grpSpPr>
          <a:xfrm>
            <a:off x="9718466" y="2838598"/>
            <a:ext cx="2178260" cy="856490"/>
            <a:chOff x="-475010" y="1129567"/>
            <a:chExt cx="3859356" cy="8564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A1D25E-F6B9-4FDD-A033-9E3B1FB5A4EC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70593F-3822-46D1-BE1A-BECAA8B0CB0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98AC6C-E81A-43C6-80B6-2E38689AC30A}"/>
              </a:ext>
            </a:extLst>
          </p:cNvPr>
          <p:cNvSpPr/>
          <p:nvPr/>
        </p:nvSpPr>
        <p:spPr>
          <a:xfrm>
            <a:off x="9025765" y="4286548"/>
            <a:ext cx="589063" cy="58906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D4100-C72D-4A03-9B26-5CD03AF8CC71}"/>
              </a:ext>
            </a:extLst>
          </p:cNvPr>
          <p:cNvGrpSpPr/>
          <p:nvPr/>
        </p:nvGrpSpPr>
        <p:grpSpPr>
          <a:xfrm>
            <a:off x="9718466" y="4138567"/>
            <a:ext cx="2178260" cy="856490"/>
            <a:chOff x="-475010" y="1129567"/>
            <a:chExt cx="3859356" cy="8564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B23393-8520-4EBA-8DAD-EA0757128A49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7921A9-24D0-4247-8087-C284A1EA378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F45F0-5359-456E-AC9C-EBC2C4EC780E}"/>
              </a:ext>
            </a:extLst>
          </p:cNvPr>
          <p:cNvSpPr/>
          <p:nvPr/>
        </p:nvSpPr>
        <p:spPr>
          <a:xfrm>
            <a:off x="9025765" y="5586517"/>
            <a:ext cx="589063" cy="58906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894B9-2ABA-4754-938C-B12BF6029690}"/>
              </a:ext>
            </a:extLst>
          </p:cNvPr>
          <p:cNvGrpSpPr/>
          <p:nvPr/>
        </p:nvGrpSpPr>
        <p:grpSpPr>
          <a:xfrm>
            <a:off x="9718466" y="5438536"/>
            <a:ext cx="2178260" cy="856490"/>
            <a:chOff x="-475010" y="1129567"/>
            <a:chExt cx="3859356" cy="856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357F45-8887-4FF4-AD21-2D2FF77FE56A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85D1B7-DA53-400F-A623-C69E81531A04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2FC603AC-0B16-491E-B11A-DD7EC466EDC5}"/>
              </a:ext>
            </a:extLst>
          </p:cNvPr>
          <p:cNvSpPr/>
          <p:nvPr/>
        </p:nvSpPr>
        <p:spPr>
          <a:xfrm rot="19800000">
            <a:off x="9144873" y="5708318"/>
            <a:ext cx="345519" cy="34546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id="{BE51C79C-6162-4BA7-A270-1828219C039A}"/>
              </a:ext>
            </a:extLst>
          </p:cNvPr>
          <p:cNvSpPr/>
          <p:nvPr/>
        </p:nvSpPr>
        <p:spPr>
          <a:xfrm>
            <a:off x="9136579" y="3099066"/>
            <a:ext cx="366647" cy="36409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EE40B18C-98AE-4EAC-9C84-02ECF7C4FE75}"/>
              </a:ext>
            </a:extLst>
          </p:cNvPr>
          <p:cNvSpPr/>
          <p:nvPr/>
        </p:nvSpPr>
        <p:spPr>
          <a:xfrm rot="20700000">
            <a:off x="9164521" y="4414995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1D2AF-FE5E-489D-94DB-BF45EE8931F4}"/>
              </a:ext>
            </a:extLst>
          </p:cNvPr>
          <p:cNvSpPr txBox="1"/>
          <p:nvPr/>
        </p:nvSpPr>
        <p:spPr>
          <a:xfrm>
            <a:off x="800102" y="2456055"/>
            <a:ext cx="300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A6ED05-4C61-4345-A491-A180748947DA}"/>
              </a:ext>
            </a:extLst>
          </p:cNvPr>
          <p:cNvSpPr txBox="1"/>
          <p:nvPr/>
        </p:nvSpPr>
        <p:spPr>
          <a:xfrm>
            <a:off x="800102" y="1737692"/>
            <a:ext cx="3001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803A2-9F0E-45DF-AF6B-FC9A6C0C24DE}"/>
              </a:ext>
            </a:extLst>
          </p:cNvPr>
          <p:cNvSpPr txBox="1"/>
          <p:nvPr/>
        </p:nvSpPr>
        <p:spPr>
          <a:xfrm>
            <a:off x="800102" y="5732961"/>
            <a:ext cx="309460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Your 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7D84B-51A0-4EF6-A29A-E40CA3174C8D}"/>
              </a:ext>
            </a:extLst>
          </p:cNvPr>
          <p:cNvSpPr txBox="1"/>
          <p:nvPr/>
        </p:nvSpPr>
        <p:spPr>
          <a:xfrm>
            <a:off x="800102" y="4444224"/>
            <a:ext cx="30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35346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EA7F4-E851-4D96-994E-F05255C31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ABE8-B505-4AFE-BED8-454AB16F170C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8BE3-2320-4F94-AFB5-6ECABE964411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30B15247-E57E-4363-BB94-514DE55119BA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08B4-B57B-4515-B4D0-03DE3F4DE665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72B4B8A-D6E7-4EC5-9CD7-C10B07A88E49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0879712C-E7AC-4A58-A73C-274CE2253389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B713E58F-4048-4D6D-BA0D-8B06DF7BA5F4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B883B90F-C23F-45CE-8E9D-2604CF3FAF25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8F640-72C0-400E-A855-DF418426A4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211C1A-3D7C-4134-B724-EEE762E0F84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8BC66B85-C5FA-46A6-905F-A1F85D7C9C27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DE504-C858-4CA2-9D17-CF2A780BD6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34FE4-467E-4A64-BBFD-20A6A742FD87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3199E820-C266-412F-B7F4-3C6D223A72A7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B7BB8-7EC3-43B8-8996-9B87FCD7E08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8187D-1C74-411A-BAD0-4E92BF4C128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4C9FCC2F-AAC0-476B-8B24-0D3056A1F3C8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00DBA82-69E1-4E85-AF99-B4A03D8D1BF3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D8EE4E-CF8E-4B70-A46F-52AEBB60562D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F25D0A-7C2F-45EA-974C-B00E4E76092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DDDF2EB0-5065-4AEB-B0A0-1F2C6E739A4C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7C96E375-5D06-4FA2-8A56-0AB1F88F8B34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A244695-70EB-4BE6-B1D8-B056B8FC9CF9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AF02228-973A-4B2A-846E-E57CC0775339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7E0E881-CA63-4E59-90CF-048D1BC6789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957395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9EB03-6B4D-4C16-942D-7987CD74AF1E}"/>
              </a:ext>
            </a:extLst>
          </p:cNvPr>
          <p:cNvSpPr/>
          <p:nvPr/>
        </p:nvSpPr>
        <p:spPr>
          <a:xfrm>
            <a:off x="0" y="4904709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9E893-0C63-464E-9DA0-A7610D1A1BA2}"/>
              </a:ext>
            </a:extLst>
          </p:cNvPr>
          <p:cNvSpPr/>
          <p:nvPr/>
        </p:nvSpPr>
        <p:spPr>
          <a:xfrm>
            <a:off x="3633019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6857B-5CAC-49BD-BAE2-EBE3380546D6}"/>
              </a:ext>
            </a:extLst>
          </p:cNvPr>
          <p:cNvSpPr txBox="1"/>
          <p:nvPr/>
        </p:nvSpPr>
        <p:spPr>
          <a:xfrm>
            <a:off x="3686055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E8C8D0-FB4C-4570-985C-92EDE9E79248}"/>
              </a:ext>
            </a:extLst>
          </p:cNvPr>
          <p:cNvGrpSpPr/>
          <p:nvPr/>
        </p:nvGrpSpPr>
        <p:grpSpPr>
          <a:xfrm>
            <a:off x="708886" y="2132855"/>
            <a:ext cx="2880010" cy="678692"/>
            <a:chOff x="803637" y="3362835"/>
            <a:chExt cx="2272809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9B2640-EB38-4F59-80C6-F29E5348261D}"/>
                </a:ext>
              </a:extLst>
            </p:cNvPr>
            <p:cNvSpPr txBox="1"/>
            <p:nvPr/>
          </p:nvSpPr>
          <p:spPr>
            <a:xfrm>
              <a:off x="803644" y="3579862"/>
              <a:ext cx="227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C9FA6-C289-4B46-A23C-A24D33798A59}"/>
                </a:ext>
              </a:extLst>
            </p:cNvPr>
            <p:cNvSpPr txBox="1"/>
            <p:nvPr/>
          </p:nvSpPr>
          <p:spPr>
            <a:xfrm>
              <a:off x="803637" y="3362835"/>
              <a:ext cx="2272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124E2-38F0-478A-9453-D8BC91A20B77}"/>
              </a:ext>
            </a:extLst>
          </p:cNvPr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C892D-A0CE-46CD-BF0D-ECE88FB48BDE}"/>
              </a:ext>
            </a:extLst>
          </p:cNvPr>
          <p:cNvSpPr txBox="1"/>
          <p:nvPr/>
        </p:nvSpPr>
        <p:spPr>
          <a:xfrm>
            <a:off x="3711702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1D3E9-BD43-484C-B230-439D6263722E}"/>
              </a:ext>
            </a:extLst>
          </p:cNvPr>
          <p:cNvGrpSpPr/>
          <p:nvPr/>
        </p:nvGrpSpPr>
        <p:grpSpPr>
          <a:xfrm>
            <a:off x="708882" y="3009727"/>
            <a:ext cx="2880000" cy="678692"/>
            <a:chOff x="803638" y="3362835"/>
            <a:chExt cx="227281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0EEB06-8319-46B9-82A6-2EE813269C36}"/>
                </a:ext>
              </a:extLst>
            </p:cNvPr>
            <p:cNvSpPr txBox="1"/>
            <p:nvPr/>
          </p:nvSpPr>
          <p:spPr>
            <a:xfrm>
              <a:off x="803638" y="3579862"/>
              <a:ext cx="227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D3433-FAE8-4594-83D1-733A03698D28}"/>
                </a:ext>
              </a:extLst>
            </p:cNvPr>
            <p:cNvSpPr txBox="1"/>
            <p:nvPr/>
          </p:nvSpPr>
          <p:spPr>
            <a:xfrm>
              <a:off x="803638" y="3362835"/>
              <a:ext cx="2272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0BB4-436A-4919-84F0-691617581BB3}"/>
              </a:ext>
            </a:extLst>
          </p:cNvPr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BD706-200D-4532-990B-CCB5DAF721BA}"/>
              </a:ext>
            </a:extLst>
          </p:cNvPr>
          <p:cNvSpPr txBox="1"/>
          <p:nvPr/>
        </p:nvSpPr>
        <p:spPr>
          <a:xfrm>
            <a:off x="3711702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33EDC-2019-40B4-AB61-34ABFBC52D9E}"/>
              </a:ext>
            </a:extLst>
          </p:cNvPr>
          <p:cNvGrpSpPr/>
          <p:nvPr/>
        </p:nvGrpSpPr>
        <p:grpSpPr>
          <a:xfrm>
            <a:off x="708872" y="3886598"/>
            <a:ext cx="2880000" cy="678692"/>
            <a:chOff x="803639" y="3362835"/>
            <a:chExt cx="2272839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869A2B-3C0F-4B06-8939-431CE024AFF9}"/>
                </a:ext>
              </a:extLst>
            </p:cNvPr>
            <p:cNvSpPr txBox="1"/>
            <p:nvPr/>
          </p:nvSpPr>
          <p:spPr>
            <a:xfrm>
              <a:off x="803639" y="3579862"/>
              <a:ext cx="2272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25043-39B8-4D45-AE8A-BBC3C96EDD4B}"/>
                </a:ext>
              </a:extLst>
            </p:cNvPr>
            <p:cNvSpPr txBox="1"/>
            <p:nvPr/>
          </p:nvSpPr>
          <p:spPr>
            <a:xfrm>
              <a:off x="803639" y="3362835"/>
              <a:ext cx="2272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8422E-52F2-4F4A-841E-375C280DDBE0}"/>
              </a:ext>
            </a:extLst>
          </p:cNvPr>
          <p:cNvSpPr/>
          <p:nvPr/>
        </p:nvSpPr>
        <p:spPr>
          <a:xfrm>
            <a:off x="7971430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C6385-693D-4B4B-AAE8-C40B6762F734}"/>
              </a:ext>
            </a:extLst>
          </p:cNvPr>
          <p:cNvSpPr txBox="1"/>
          <p:nvPr/>
        </p:nvSpPr>
        <p:spPr>
          <a:xfrm>
            <a:off x="8024466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8D5147-251B-4AF9-A1A2-60A1B4DAE17D}"/>
              </a:ext>
            </a:extLst>
          </p:cNvPr>
          <p:cNvGrpSpPr/>
          <p:nvPr/>
        </p:nvGrpSpPr>
        <p:grpSpPr>
          <a:xfrm>
            <a:off x="8587179" y="2132855"/>
            <a:ext cx="2880000" cy="678692"/>
            <a:chOff x="803640" y="3362835"/>
            <a:chExt cx="2063592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4754E-3082-4351-83E7-BD168BF0F51D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37A1A-FD9F-47A2-AB03-5ABBA2270B37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8DFD5-359E-4C52-BD5A-C12080A4D1FE}"/>
              </a:ext>
            </a:extLst>
          </p:cNvPr>
          <p:cNvSpPr/>
          <p:nvPr/>
        </p:nvSpPr>
        <p:spPr>
          <a:xfrm>
            <a:off x="7971430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7E07F-0560-4C6C-A985-107331FF7EED}"/>
              </a:ext>
            </a:extLst>
          </p:cNvPr>
          <p:cNvSpPr txBox="1"/>
          <p:nvPr/>
        </p:nvSpPr>
        <p:spPr>
          <a:xfrm>
            <a:off x="8050113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B578A0-D7A7-4373-B7EA-AA0B8AFFA3CD}"/>
              </a:ext>
            </a:extLst>
          </p:cNvPr>
          <p:cNvGrpSpPr/>
          <p:nvPr/>
        </p:nvGrpSpPr>
        <p:grpSpPr>
          <a:xfrm>
            <a:off x="8587179" y="3009727"/>
            <a:ext cx="2880000" cy="678692"/>
            <a:chOff x="803640" y="3362835"/>
            <a:chExt cx="2063592" cy="6786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EAD5BA-F119-40EC-962C-D0D72DE7F36A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B9A544-4C43-4893-8AC8-C416ACE6BD83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B21C4-38B5-4CD0-8631-297D32981A54}"/>
              </a:ext>
            </a:extLst>
          </p:cNvPr>
          <p:cNvSpPr/>
          <p:nvPr/>
        </p:nvSpPr>
        <p:spPr>
          <a:xfrm>
            <a:off x="7971430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450EA0-D0C6-46CD-9CC2-B80A3C0C168E}"/>
              </a:ext>
            </a:extLst>
          </p:cNvPr>
          <p:cNvSpPr txBox="1"/>
          <p:nvPr/>
        </p:nvSpPr>
        <p:spPr>
          <a:xfrm>
            <a:off x="8050113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EAFE8-8C4B-4091-A798-37C013F0AF99}"/>
              </a:ext>
            </a:extLst>
          </p:cNvPr>
          <p:cNvGrpSpPr/>
          <p:nvPr/>
        </p:nvGrpSpPr>
        <p:grpSpPr>
          <a:xfrm>
            <a:off x="8587179" y="3886598"/>
            <a:ext cx="2880000" cy="678692"/>
            <a:chOff x="803640" y="3362835"/>
            <a:chExt cx="2063592" cy="6786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8822FD-2D88-4EE7-8BFE-730161C28AD3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05534-BF6A-47FB-8478-9833399B2EE5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DB482EF-9A4A-4E3E-B34F-3AE5843C65CF}"/>
              </a:ext>
            </a:extLst>
          </p:cNvPr>
          <p:cNvSpPr txBox="1"/>
          <p:nvPr/>
        </p:nvSpPr>
        <p:spPr>
          <a:xfrm>
            <a:off x="855463" y="5373523"/>
            <a:ext cx="39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1678A-E639-47E5-AEA2-2EB6427F7A77}"/>
              </a:ext>
            </a:extLst>
          </p:cNvPr>
          <p:cNvSpPr txBox="1"/>
          <p:nvPr/>
        </p:nvSpPr>
        <p:spPr>
          <a:xfrm>
            <a:off x="7655370" y="5373523"/>
            <a:ext cx="3724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EAC752-7FCB-49AD-8998-6EA27CE774FF}"/>
              </a:ext>
            </a:extLst>
          </p:cNvPr>
          <p:cNvGrpSpPr/>
          <p:nvPr/>
        </p:nvGrpSpPr>
        <p:grpSpPr>
          <a:xfrm>
            <a:off x="4372976" y="1747714"/>
            <a:ext cx="3427951" cy="4779809"/>
            <a:chOff x="4372976" y="1747714"/>
            <a:chExt cx="3427951" cy="4779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FC645-9E51-40D4-8CDB-9E8B0B4481D0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</p:grpSpPr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1BF2A3D0-43B1-4072-AAAC-5F9208D3B662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8013B0C-2145-4D5A-9DB8-2A3E98DBAC91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676E45AF-4FE1-4D75-A00D-F2C630C48094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CE34B6AF-3416-4EB0-8F0B-E7FE6979A4FB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Freeform 83">
                <a:extLst>
                  <a:ext uri="{FF2B5EF4-FFF2-40B4-BE49-F238E27FC236}">
                    <a16:creationId xmlns:a16="http://schemas.microsoft.com/office/drawing/2014/main" id="{EEDFCA88-C95A-4EA8-BE17-46FF93C9C2F0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8FE48911-3A4A-4816-A6F6-56C7637BE2CF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reeform 85">
                <a:extLst>
                  <a:ext uri="{FF2B5EF4-FFF2-40B4-BE49-F238E27FC236}">
                    <a16:creationId xmlns:a16="http://schemas.microsoft.com/office/drawing/2014/main" id="{C0C40040-8BA1-4325-BAC9-00F09B819E40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86">
                <a:extLst>
                  <a:ext uri="{FF2B5EF4-FFF2-40B4-BE49-F238E27FC236}">
                    <a16:creationId xmlns:a16="http://schemas.microsoft.com/office/drawing/2014/main" id="{A2543BE2-769E-4B3B-BB1C-2C690E16063D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reeform 87">
                <a:extLst>
                  <a:ext uri="{FF2B5EF4-FFF2-40B4-BE49-F238E27FC236}">
                    <a16:creationId xmlns:a16="http://schemas.microsoft.com/office/drawing/2014/main" id="{2D49230A-371B-492D-9990-40674C06008B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Freeform 88">
                <a:extLst>
                  <a:ext uri="{FF2B5EF4-FFF2-40B4-BE49-F238E27FC236}">
                    <a16:creationId xmlns:a16="http://schemas.microsoft.com/office/drawing/2014/main" id="{75102FE9-5C71-414A-A027-01CBD8108A7D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Freeform 89">
                <a:extLst>
                  <a:ext uri="{FF2B5EF4-FFF2-40B4-BE49-F238E27FC236}">
                    <a16:creationId xmlns:a16="http://schemas.microsoft.com/office/drawing/2014/main" id="{ADB155E8-1DF9-464A-B751-7C94DB88E0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Freeform 90">
                <a:extLst>
                  <a:ext uri="{FF2B5EF4-FFF2-40B4-BE49-F238E27FC236}">
                    <a16:creationId xmlns:a16="http://schemas.microsoft.com/office/drawing/2014/main" id="{36171D88-8167-4DAA-9AC3-E65DE45A5FE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Freeform 91">
                <a:extLst>
                  <a:ext uri="{FF2B5EF4-FFF2-40B4-BE49-F238E27FC236}">
                    <a16:creationId xmlns:a16="http://schemas.microsoft.com/office/drawing/2014/main" id="{F3F6B8FE-BAF6-4769-A398-4164D507AC98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Freeform 92">
                <a:extLst>
                  <a:ext uri="{FF2B5EF4-FFF2-40B4-BE49-F238E27FC236}">
                    <a16:creationId xmlns:a16="http://schemas.microsoft.com/office/drawing/2014/main" id="{EAA6B8C0-002A-4E7C-A672-112B86AD8505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Freeform 93">
                <a:extLst>
                  <a:ext uri="{FF2B5EF4-FFF2-40B4-BE49-F238E27FC236}">
                    <a16:creationId xmlns:a16="http://schemas.microsoft.com/office/drawing/2014/main" id="{658A2733-3800-462E-B3D4-F67099CE138F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Freeform 94">
                <a:extLst>
                  <a:ext uri="{FF2B5EF4-FFF2-40B4-BE49-F238E27FC236}">
                    <a16:creationId xmlns:a16="http://schemas.microsoft.com/office/drawing/2014/main" id="{9F56BE8E-DE6F-4E7F-82A2-ED76CDEDB25D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Freeform 95">
                <a:extLst>
                  <a:ext uri="{FF2B5EF4-FFF2-40B4-BE49-F238E27FC236}">
                    <a16:creationId xmlns:a16="http://schemas.microsoft.com/office/drawing/2014/main" id="{F0E74D33-DE96-4A17-8744-BBEE6EA820B0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Freeform 96">
                <a:extLst>
                  <a:ext uri="{FF2B5EF4-FFF2-40B4-BE49-F238E27FC236}">
                    <a16:creationId xmlns:a16="http://schemas.microsoft.com/office/drawing/2014/main" id="{18DAB004-21E2-481C-9C70-5BD031A9E337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Freeform 97">
                <a:extLst>
                  <a:ext uri="{FF2B5EF4-FFF2-40B4-BE49-F238E27FC236}">
                    <a16:creationId xmlns:a16="http://schemas.microsoft.com/office/drawing/2014/main" id="{72D4F4FD-1AEE-44E5-A7EA-E4BD5F01C421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Freeform 98">
                <a:extLst>
                  <a:ext uri="{FF2B5EF4-FFF2-40B4-BE49-F238E27FC236}">
                    <a16:creationId xmlns:a16="http://schemas.microsoft.com/office/drawing/2014/main" id="{A39773EB-10B9-4E7A-9F56-35933F01B0E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Freeform 99">
                <a:extLst>
                  <a:ext uri="{FF2B5EF4-FFF2-40B4-BE49-F238E27FC236}">
                    <a16:creationId xmlns:a16="http://schemas.microsoft.com/office/drawing/2014/main" id="{5410D847-E760-482B-A051-E75EC11A0ECC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Freeform 100">
                <a:extLst>
                  <a:ext uri="{FF2B5EF4-FFF2-40B4-BE49-F238E27FC236}">
                    <a16:creationId xmlns:a16="http://schemas.microsoft.com/office/drawing/2014/main" id="{FCF5A9DE-8841-4A89-BA9F-905B99BD6C25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Rounded Rectangle 50">
              <a:extLst>
                <a:ext uri="{FF2B5EF4-FFF2-40B4-BE49-F238E27FC236}">
                  <a16:creationId xmlns:a16="http://schemas.microsoft.com/office/drawing/2014/main" id="{E0CC6AD6-5A6E-49FB-8989-84850A6B2452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73E3EA-EE0D-4942-AFA0-7A5327E77D97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Freeform 76">
                <a:extLst>
                  <a:ext uri="{FF2B5EF4-FFF2-40B4-BE49-F238E27FC236}">
                    <a16:creationId xmlns:a16="http://schemas.microsoft.com/office/drawing/2014/main" id="{BFC65F09-A054-493C-843F-0221D117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5" name="Freeform 16">
                <a:extLst>
                  <a:ext uri="{FF2B5EF4-FFF2-40B4-BE49-F238E27FC236}">
                    <a16:creationId xmlns:a16="http://schemas.microsoft.com/office/drawing/2014/main" id="{191C7189-EA7B-42D8-A80D-84DD4586F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09E14D-5B6E-4153-9163-47D4D3D4B0DF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Freeform 74">
                <a:extLst>
                  <a:ext uri="{FF2B5EF4-FFF2-40B4-BE49-F238E27FC236}">
                    <a16:creationId xmlns:a16="http://schemas.microsoft.com/office/drawing/2014/main" id="{47056024-281A-4D40-A2C5-17BAEB48D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D3A1DA6D-07F1-4CD8-BB0F-98C0EEA36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775503-D9C1-4537-9095-EE4484D1F48E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72">
                <a:extLst>
                  <a:ext uri="{FF2B5EF4-FFF2-40B4-BE49-F238E27FC236}">
                    <a16:creationId xmlns:a16="http://schemas.microsoft.com/office/drawing/2014/main" id="{6E890BD0-5BB9-4C3B-B762-83295AC3C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7A38D195-0A34-4D3E-951E-61916173D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6D96F1D-B329-4356-8F0E-DB9ADC52ADB9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BCCA9D5D-4C28-41AC-9352-131EBBEB8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31B331F9-7C4B-4EDA-8131-A399F13D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5FC736-BCC5-4727-86D6-2CF5AA3B2360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B9BE7100-97DF-4554-9D51-AFD8FBA5F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29EBBA99-6B96-48A7-8564-C017191E2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E5B2D3C-22BC-4B28-BCBD-61F83EE1CAE6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Freeform 66">
                <a:extLst>
                  <a:ext uri="{FF2B5EF4-FFF2-40B4-BE49-F238E27FC236}">
                    <a16:creationId xmlns:a16="http://schemas.microsoft.com/office/drawing/2014/main" id="{57E1E78B-BACB-42A0-ACE4-0173FCA9F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29E68741-6471-458A-B5D8-A8F2F146C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  <p:sp>
        <p:nvSpPr>
          <p:cNvPr id="62" name="Oval 7">
            <a:extLst>
              <a:ext uri="{FF2B5EF4-FFF2-40B4-BE49-F238E27FC236}">
                <a16:creationId xmlns:a16="http://schemas.microsoft.com/office/drawing/2014/main" id="{2C6EE0D0-EA3A-4CDF-A75E-FF9AC8DF2DFD}"/>
              </a:ext>
            </a:extLst>
          </p:cNvPr>
          <p:cNvSpPr/>
          <p:nvPr/>
        </p:nvSpPr>
        <p:spPr>
          <a:xfrm>
            <a:off x="4757583" y="2728779"/>
            <a:ext cx="364906" cy="479327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Trapezoid 10">
            <a:extLst>
              <a:ext uri="{FF2B5EF4-FFF2-40B4-BE49-F238E27FC236}">
                <a16:creationId xmlns:a16="http://schemas.microsoft.com/office/drawing/2014/main" id="{F24A127B-DCB7-4297-BB47-1F980CB90FD7}"/>
              </a:ext>
            </a:extLst>
          </p:cNvPr>
          <p:cNvSpPr>
            <a:spLocks noChangeAspect="1"/>
          </p:cNvSpPr>
          <p:nvPr/>
        </p:nvSpPr>
        <p:spPr>
          <a:xfrm>
            <a:off x="7036836" y="2242786"/>
            <a:ext cx="410141" cy="40966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9638E2AE-D516-4961-BF85-942D87B22B99}"/>
              </a:ext>
            </a:extLst>
          </p:cNvPr>
          <p:cNvSpPr>
            <a:spLocks noChangeAspect="1"/>
          </p:cNvSpPr>
          <p:nvPr/>
        </p:nvSpPr>
        <p:spPr>
          <a:xfrm>
            <a:off x="4967837" y="3655612"/>
            <a:ext cx="372399" cy="44378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Rounded Rectangle 1">
            <a:extLst>
              <a:ext uri="{FF2B5EF4-FFF2-40B4-BE49-F238E27FC236}">
                <a16:creationId xmlns:a16="http://schemas.microsoft.com/office/drawing/2014/main" id="{888E11B6-96EE-4979-9C4A-2C140E676D51}"/>
              </a:ext>
            </a:extLst>
          </p:cNvPr>
          <p:cNvSpPr>
            <a:spLocks noChangeAspect="1"/>
          </p:cNvSpPr>
          <p:nvPr/>
        </p:nvSpPr>
        <p:spPr>
          <a:xfrm>
            <a:off x="4963004" y="2023266"/>
            <a:ext cx="382065" cy="383468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AC81F99F-C471-4924-83D6-7EECBF83FDCA}"/>
              </a:ext>
            </a:extLst>
          </p:cNvPr>
          <p:cNvSpPr>
            <a:spLocks noChangeAspect="1"/>
          </p:cNvSpPr>
          <p:nvPr/>
        </p:nvSpPr>
        <p:spPr>
          <a:xfrm rot="18900000">
            <a:off x="6761628" y="4158898"/>
            <a:ext cx="387428" cy="248719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 Same Side Corner Rectangle 7">
            <a:extLst>
              <a:ext uri="{FF2B5EF4-FFF2-40B4-BE49-F238E27FC236}">
                <a16:creationId xmlns:a16="http://schemas.microsoft.com/office/drawing/2014/main" id="{5D41F6CA-FBD1-4918-AD6F-F418F70961AF}"/>
              </a:ext>
            </a:extLst>
          </p:cNvPr>
          <p:cNvSpPr>
            <a:spLocks noChangeAspect="1"/>
          </p:cNvSpPr>
          <p:nvPr/>
        </p:nvSpPr>
        <p:spPr>
          <a:xfrm rot="10800000">
            <a:off x="6860214" y="3261897"/>
            <a:ext cx="368520" cy="387428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70132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5830122" y="1770098"/>
            <a:ext cx="6361878" cy="4259140"/>
            <a:chOff x="6085639" y="1717346"/>
            <a:chExt cx="6805003" cy="4555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EC6DD-6373-45A7-B23F-3AB8A9F9E22E}"/>
                </a:ext>
              </a:extLst>
            </p:cNvPr>
            <p:cNvSpPr/>
            <p:nvPr/>
          </p:nvSpPr>
          <p:spPr>
            <a:xfrm>
              <a:off x="6455650" y="5451692"/>
              <a:ext cx="6434992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1858660-0BF1-47D9-BAEC-BBD2954DF2B5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30528-D6EC-4778-A903-E5F97EC4F7CF}"/>
              </a:ext>
            </a:extLst>
          </p:cNvPr>
          <p:cNvSpPr/>
          <p:nvPr/>
        </p:nvSpPr>
        <p:spPr>
          <a:xfrm>
            <a:off x="937604" y="3005030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2D612-5A3F-46F7-915D-F238C2CF3136}"/>
              </a:ext>
            </a:extLst>
          </p:cNvPr>
          <p:cNvSpPr/>
          <p:nvPr/>
        </p:nvSpPr>
        <p:spPr>
          <a:xfrm>
            <a:off x="937604" y="41237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9A1A4-5DE9-48A5-9C87-282F84D013F1}"/>
              </a:ext>
            </a:extLst>
          </p:cNvPr>
          <p:cNvSpPr/>
          <p:nvPr/>
        </p:nvSpPr>
        <p:spPr>
          <a:xfrm>
            <a:off x="937604" y="5242534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A4D1F3-86E4-40D6-9477-8078DBCA25FE}"/>
              </a:ext>
            </a:extLst>
          </p:cNvPr>
          <p:cNvGrpSpPr/>
          <p:nvPr/>
        </p:nvGrpSpPr>
        <p:grpSpPr>
          <a:xfrm>
            <a:off x="1899258" y="1803395"/>
            <a:ext cx="4097096" cy="918533"/>
            <a:chOff x="1758834" y="1773770"/>
            <a:chExt cx="2741158" cy="9185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193176-6FCA-48B8-8005-65D1283289C7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F24515-5465-44E2-86C0-1C0F3A08CFC2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AE7E0F-A5C1-47CA-9960-E464EDFD35F0}"/>
              </a:ext>
            </a:extLst>
          </p:cNvPr>
          <p:cNvGrpSpPr/>
          <p:nvPr/>
        </p:nvGrpSpPr>
        <p:grpSpPr>
          <a:xfrm>
            <a:off x="1899258" y="2922147"/>
            <a:ext cx="4097096" cy="918533"/>
            <a:chOff x="1758834" y="1773770"/>
            <a:chExt cx="2741158" cy="9185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FF5E9A-B557-4990-9258-F62EC9EC1E8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A22719-A4B3-4BB1-B21A-31A07656935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50131D-7BB6-4A5E-A976-1FE36A3A34A7}"/>
              </a:ext>
            </a:extLst>
          </p:cNvPr>
          <p:cNvGrpSpPr/>
          <p:nvPr/>
        </p:nvGrpSpPr>
        <p:grpSpPr>
          <a:xfrm>
            <a:off x="1899258" y="4040899"/>
            <a:ext cx="4097096" cy="918533"/>
            <a:chOff x="1758834" y="1773770"/>
            <a:chExt cx="2741158" cy="9185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742405-E48F-4BD2-92B9-C23CCE24FD5B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154B96-FF79-47C4-806C-442F54C65FA1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DFFB13-972E-48C1-A275-07EB6BEB3EDE}"/>
              </a:ext>
            </a:extLst>
          </p:cNvPr>
          <p:cNvGrpSpPr/>
          <p:nvPr/>
        </p:nvGrpSpPr>
        <p:grpSpPr>
          <a:xfrm>
            <a:off x="1899258" y="5159651"/>
            <a:ext cx="4097096" cy="918533"/>
            <a:chOff x="1758834" y="1773770"/>
            <a:chExt cx="2741158" cy="918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5E318B-D799-480C-BBBA-A596EEDE9CE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FF822F-5432-43BE-B187-621CE7C7BF1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6995462" y="175500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719263" y="284780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443064" y="394059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6166865" y="503339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EA6901E8-05C7-4641-95DC-0CE44FA68A44}"/>
              </a:ext>
            </a:extLst>
          </p:cNvPr>
          <p:cNvSpPr/>
          <p:nvPr/>
        </p:nvSpPr>
        <p:spPr>
          <a:xfrm>
            <a:off x="1172583" y="438836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09954B1B-1775-4184-9A48-C05DF5521083}"/>
              </a:ext>
            </a:extLst>
          </p:cNvPr>
          <p:cNvSpPr/>
          <p:nvPr/>
        </p:nvSpPr>
        <p:spPr>
          <a:xfrm>
            <a:off x="1151443" y="549648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0CF89F15-E1F4-447B-980F-711D4DB41085}"/>
              </a:ext>
            </a:extLst>
          </p:cNvPr>
          <p:cNvSpPr/>
          <p:nvPr/>
        </p:nvSpPr>
        <p:spPr>
          <a:xfrm>
            <a:off x="1153869" y="2106364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284916E2-E1A6-49E5-BCCC-A7897A406AA0}"/>
              </a:ext>
            </a:extLst>
          </p:cNvPr>
          <p:cNvSpPr/>
          <p:nvPr/>
        </p:nvSpPr>
        <p:spPr>
          <a:xfrm>
            <a:off x="1148685" y="325029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9452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4"/>
                </a:solidFill>
              </a:rPr>
              <a:t>Portfolio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601022" y="3114432"/>
            <a:ext cx="1928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30277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30277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27DBB5-A00E-45DC-8F53-8310C9E3FFBE}"/>
              </a:ext>
            </a:extLst>
          </p:cNvPr>
          <p:cNvSpPr/>
          <p:nvPr/>
        </p:nvSpPr>
        <p:spPr>
          <a:xfrm rot="16200000">
            <a:off x="1423985" y="4960903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B2E9ABB-7512-4D5F-9B74-8175635F3E5E}"/>
              </a:ext>
            </a:extLst>
          </p:cNvPr>
          <p:cNvSpPr/>
          <p:nvPr/>
        </p:nvSpPr>
        <p:spPr>
          <a:xfrm rot="5400000">
            <a:off x="10165730" y="279626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A29CA-7DE9-4B9E-A663-45A50B9000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407A3FBD-8FFB-43D9-AA9B-D18EFA55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53879"/>
              </p:ext>
            </p:extLst>
          </p:nvPr>
        </p:nvGraphicFramePr>
        <p:xfrm>
          <a:off x="2454671" y="1404267"/>
          <a:ext cx="2490217" cy="400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7">
                <a:tc>
                  <a:txBody>
                    <a:bodyPr/>
                    <a:lstStyle/>
                    <a:p>
                      <a:pPr latinLnBrk="1"/>
                      <a:endParaRPr lang="ko-KR" altLang="en-US" sz="9600" dirty="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6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96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建立粉絲專頁</a:t>
                      </a:r>
                      <a:b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</a:b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062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透過貼文發布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5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資訊分散雜亂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5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51625"/>
                  </a:ext>
                </a:extLst>
              </a:tr>
              <a:tr h="2786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社群平台</a:t>
                      </a: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56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" name="Rounded Rectangle 3">
            <a:extLst>
              <a:ext uri="{FF2B5EF4-FFF2-40B4-BE49-F238E27FC236}">
                <a16:creationId xmlns:a16="http://schemas.microsoft.com/office/drawing/2014/main" id="{33702506-15E0-4657-8928-4EFE92FF8743}"/>
              </a:ext>
            </a:extLst>
          </p:cNvPr>
          <p:cNvSpPr>
            <a:spLocks noChangeAspect="1"/>
          </p:cNvSpPr>
          <p:nvPr/>
        </p:nvSpPr>
        <p:spPr>
          <a:xfrm>
            <a:off x="3093666" y="1615750"/>
            <a:ext cx="1212226" cy="121222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14A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C50939DE-302D-4672-B646-DD13DAB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73513"/>
              </p:ext>
            </p:extLst>
          </p:nvPr>
        </p:nvGraphicFramePr>
        <p:xfrm>
          <a:off x="5833615" y="1404267"/>
          <a:ext cx="2490217" cy="400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7">
                <a:tc>
                  <a:txBody>
                    <a:bodyPr/>
                    <a:lstStyle/>
                    <a:p>
                      <a:pPr latinLnBrk="1"/>
                      <a:endParaRPr lang="ko-KR" altLang="en-US" sz="9600" dirty="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6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9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成本較大</a:t>
                      </a:r>
                      <a:b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</a:br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時間、技術</a:t>
                      </a:r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...)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062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自訂網站內容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5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資訊完整明瞭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5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51625"/>
                  </a:ext>
                </a:extLst>
              </a:tr>
              <a:tr h="2786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架設網站</a:t>
                      </a: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56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8F87118-97D2-46C7-A9E2-2BD50E366D7D}"/>
              </a:ext>
            </a:extLst>
          </p:cNvPr>
          <p:cNvGrpSpPr/>
          <p:nvPr/>
        </p:nvGrpSpPr>
        <p:grpSpPr>
          <a:xfrm>
            <a:off x="9212559" y="3252267"/>
            <a:ext cx="2543397" cy="3203220"/>
            <a:chOff x="0" y="3429000"/>
            <a:chExt cx="2543397" cy="3203220"/>
          </a:xfrm>
        </p:grpSpPr>
        <p:pic>
          <p:nvPicPr>
            <p:cNvPr id="33" name="圖片 32" descr="一張含有 側畫像, 洞, 拱門 的圖片&#10;&#10;自動產生的描述">
              <a:extLst>
                <a:ext uri="{FF2B5EF4-FFF2-40B4-BE49-F238E27FC236}">
                  <a16:creationId xmlns:a16="http://schemas.microsoft.com/office/drawing/2014/main" id="{50047BF1-74AB-41D0-A626-7E8C9DEB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0000"/>
                      </a14:imgEffect>
                      <a14:imgEffect>
                        <a14:brightnessContrast contras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03" y="3429000"/>
              <a:ext cx="1728694" cy="1728694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C1B6D7F-A032-4C36-A75F-9B302059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56104"/>
              <a:ext cx="1876116" cy="1876116"/>
            </a:xfrm>
            <a:prstGeom prst="rect">
              <a:avLst/>
            </a:prstGeom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8061A261-3354-44F1-A6A7-0FA86AB151A0}"/>
                </a:ext>
              </a:extLst>
            </p:cNvPr>
            <p:cNvSpPr txBox="1"/>
            <p:nvPr/>
          </p:nvSpPr>
          <p:spPr>
            <a:xfrm>
              <a:off x="1015249" y="3927206"/>
              <a:ext cx="13276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/>
                <a:t>怎麼在線上完整呈現活動資訊呢</a:t>
              </a:r>
              <a:r>
                <a:rPr lang="en-US" altLang="zh-TW" sz="1200" dirty="0"/>
                <a:t>?</a:t>
              </a:r>
              <a:endParaRPr lang="zh-TW" altLang="en-US" sz="1200" dirty="0"/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2B62FAA4-783D-42F1-BA41-C489E8A0E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10" y="1615750"/>
            <a:ext cx="1212226" cy="12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165A8-0B21-4EF0-B8F1-80DA8D1DC0B7}"/>
              </a:ext>
            </a:extLst>
          </p:cNvPr>
          <p:cNvSpPr/>
          <p:nvPr/>
        </p:nvSpPr>
        <p:spPr>
          <a:xfrm>
            <a:off x="0" y="3816474"/>
            <a:ext cx="12192000" cy="12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6" name="Up Arrow 4">
            <a:extLst>
              <a:ext uri="{FF2B5EF4-FFF2-40B4-BE49-F238E27FC236}">
                <a16:creationId xmlns:a16="http://schemas.microsoft.com/office/drawing/2014/main" id="{B07CCD8A-6619-4BF0-AD63-E2D99E05C342}"/>
              </a:ext>
            </a:extLst>
          </p:cNvPr>
          <p:cNvSpPr/>
          <p:nvPr/>
        </p:nvSpPr>
        <p:spPr>
          <a:xfrm>
            <a:off x="9432007" y="168593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Up Arrow 7">
            <a:extLst>
              <a:ext uri="{FF2B5EF4-FFF2-40B4-BE49-F238E27FC236}">
                <a16:creationId xmlns:a16="http://schemas.microsoft.com/office/drawing/2014/main" id="{F8359C68-D58B-454C-83EC-1E42F7CD8BDE}"/>
              </a:ext>
            </a:extLst>
          </p:cNvPr>
          <p:cNvSpPr/>
          <p:nvPr/>
        </p:nvSpPr>
        <p:spPr>
          <a:xfrm rot="10800000">
            <a:off x="7852789" y="3940239"/>
            <a:ext cx="1091186" cy="1538928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3D466-B941-4FC0-A557-01FB0CA39083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45E64-235A-4379-8411-7919AD46A51A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C5EDA-C006-4A7C-8B98-F45DF3EEC3BD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C02B2-1667-4E59-8CC1-684A6A58BFCC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E9A9B-296C-4EB4-887E-3E8A786A3BB5}"/>
              </a:ext>
            </a:extLst>
          </p:cNvPr>
          <p:cNvSpPr txBox="1"/>
          <p:nvPr/>
        </p:nvSpPr>
        <p:spPr>
          <a:xfrm>
            <a:off x="800000" y="2579859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8C369-1566-46BB-A6C5-517DC90243EE}"/>
              </a:ext>
            </a:extLst>
          </p:cNvPr>
          <p:cNvGrpSpPr/>
          <p:nvPr/>
        </p:nvGrpSpPr>
        <p:grpSpPr>
          <a:xfrm>
            <a:off x="2305728" y="2685939"/>
            <a:ext cx="1892769" cy="711174"/>
            <a:chOff x="3131840" y="2220253"/>
            <a:chExt cx="3096344" cy="7111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EFD98-8AFC-47E9-81F0-73F41C6A880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2097A6-ECF9-4661-8E23-E1D3CCBED78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8ACA43-F51E-4D77-9E8C-8DED9B0D7834}"/>
              </a:ext>
            </a:extLst>
          </p:cNvPr>
          <p:cNvSpPr txBox="1"/>
          <p:nvPr/>
        </p:nvSpPr>
        <p:spPr>
          <a:xfrm>
            <a:off x="847362" y="5073312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30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409DC9-77F6-4870-A21D-282DCF88EA6C}"/>
              </a:ext>
            </a:extLst>
          </p:cNvPr>
          <p:cNvGrpSpPr/>
          <p:nvPr/>
        </p:nvGrpSpPr>
        <p:grpSpPr>
          <a:xfrm>
            <a:off x="2353090" y="5179392"/>
            <a:ext cx="1892769" cy="711174"/>
            <a:chOff x="3131840" y="2220253"/>
            <a:chExt cx="3096344" cy="7111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CF600-C277-425F-BA91-DCA4DCDC8780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67AB1-D8F0-46F3-AB2C-F9432425C7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845E7E-C8FD-4ACD-B6FA-4EC166E3D971}"/>
              </a:ext>
            </a:extLst>
          </p:cNvPr>
          <p:cNvGrpSpPr/>
          <p:nvPr/>
        </p:nvGrpSpPr>
        <p:grpSpPr>
          <a:xfrm>
            <a:off x="4733284" y="5179392"/>
            <a:ext cx="1609858" cy="738664"/>
            <a:chOff x="605046" y="3611507"/>
            <a:chExt cx="1609859" cy="7386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449A96E-D178-4632-B962-15AEDE71A8D2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B6F2F-48D3-490E-97DD-E7273D72C4A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6" name="Chevron 60">
                <a:extLst>
                  <a:ext uri="{FF2B5EF4-FFF2-40B4-BE49-F238E27FC236}">
                    <a16:creationId xmlns:a16="http://schemas.microsoft.com/office/drawing/2014/main" id="{826658C8-A1DC-4657-B339-2A13D341AF2A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66FFCD-0F9B-4E27-8429-B4CC86008FC0}"/>
                </a:ext>
              </a:extLst>
            </p:cNvPr>
            <p:cNvSpPr txBox="1"/>
            <p:nvPr/>
          </p:nvSpPr>
          <p:spPr>
            <a:xfrm>
              <a:off x="832000" y="3611507"/>
              <a:ext cx="1382905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35DBDA-E6F8-4A6B-BC6C-B8664B80C665}"/>
              </a:ext>
            </a:extLst>
          </p:cNvPr>
          <p:cNvGrpSpPr/>
          <p:nvPr/>
        </p:nvGrpSpPr>
        <p:grpSpPr>
          <a:xfrm>
            <a:off x="4785205" y="2690336"/>
            <a:ext cx="1557937" cy="738664"/>
            <a:chOff x="605046" y="3611507"/>
            <a:chExt cx="1557938" cy="7386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3D0020-9CC9-4363-9163-FCEF3485F1F6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E85D90-66A8-4CA6-B552-1A643DCE028F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31" name="Chevron 65">
                <a:extLst>
                  <a:ext uri="{FF2B5EF4-FFF2-40B4-BE49-F238E27FC236}">
                    <a16:creationId xmlns:a16="http://schemas.microsoft.com/office/drawing/2014/main" id="{4EE8B03E-420D-49ED-B36C-AA298A0AC44E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86DB87-A272-424F-A80F-59EC2F13F285}"/>
                </a:ext>
              </a:extLst>
            </p:cNvPr>
            <p:cNvSpPr txBox="1"/>
            <p:nvPr/>
          </p:nvSpPr>
          <p:spPr>
            <a:xfrm>
              <a:off x="832000" y="3611507"/>
              <a:ext cx="13309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17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16">
            <a:extLst>
              <a:ext uri="{FF2B5EF4-FFF2-40B4-BE49-F238E27FC236}">
                <a16:creationId xmlns:a16="http://schemas.microsoft.com/office/drawing/2014/main" id="{DAA7601A-5780-4663-B65B-32CFABD2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123620"/>
              </p:ext>
            </p:extLst>
          </p:nvPr>
        </p:nvGraphicFramePr>
        <p:xfrm>
          <a:off x="896816" y="1700808"/>
          <a:ext cx="10410093" cy="210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24C368-CD0E-4817-964B-2B6E2674F884}"/>
              </a:ext>
            </a:extLst>
          </p:cNvPr>
          <p:cNvSpPr/>
          <p:nvPr/>
        </p:nvSpPr>
        <p:spPr>
          <a:xfrm>
            <a:off x="906228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ACC42-2554-4B87-86A3-37567BD8CAAB}"/>
              </a:ext>
            </a:extLst>
          </p:cNvPr>
          <p:cNvSpPr/>
          <p:nvPr/>
        </p:nvSpPr>
        <p:spPr>
          <a:xfrm>
            <a:off x="7963846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8D0A9-4D78-43D4-96A4-3FE65758B850}"/>
              </a:ext>
            </a:extLst>
          </p:cNvPr>
          <p:cNvSpPr/>
          <p:nvPr/>
        </p:nvSpPr>
        <p:spPr>
          <a:xfrm>
            <a:off x="4435037" y="4156085"/>
            <a:ext cx="33120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F43ED-AD85-4733-926F-988A24E4FE05}"/>
              </a:ext>
            </a:extLst>
          </p:cNvPr>
          <p:cNvSpPr txBox="1"/>
          <p:nvPr/>
        </p:nvSpPr>
        <p:spPr>
          <a:xfrm>
            <a:off x="8521978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47369-0649-4E10-BDAF-A91040CD9365}"/>
              </a:ext>
            </a:extLst>
          </p:cNvPr>
          <p:cNvSpPr txBox="1"/>
          <p:nvPr/>
        </p:nvSpPr>
        <p:spPr>
          <a:xfrm>
            <a:off x="1464360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93D16F-69CE-4F89-AF69-9469356376D1}"/>
              </a:ext>
            </a:extLst>
          </p:cNvPr>
          <p:cNvGrpSpPr/>
          <p:nvPr/>
        </p:nvGrpSpPr>
        <p:grpSpPr>
          <a:xfrm>
            <a:off x="4776360" y="4443071"/>
            <a:ext cx="2629354" cy="1298243"/>
            <a:chOff x="3366344" y="4442564"/>
            <a:chExt cx="2411760" cy="1298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0B63C-162A-45EB-AB43-496F5DF227E3}"/>
                </a:ext>
              </a:extLst>
            </p:cNvPr>
            <p:cNvSpPr txBox="1"/>
            <p:nvPr/>
          </p:nvSpPr>
          <p:spPr>
            <a:xfrm>
              <a:off x="3366344" y="4725144"/>
              <a:ext cx="2411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ACBAED-C14B-4BE4-A605-EB19B60493D7}"/>
                </a:ext>
              </a:extLst>
            </p:cNvPr>
            <p:cNvSpPr txBox="1"/>
            <p:nvPr/>
          </p:nvSpPr>
          <p:spPr>
            <a:xfrm>
              <a:off x="3366344" y="4442564"/>
              <a:ext cx="241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DF85ACB4-0D9E-4D4A-932E-3FCD0901D236}"/>
              </a:ext>
            </a:extLst>
          </p:cNvPr>
          <p:cNvSpPr/>
          <p:nvPr/>
        </p:nvSpPr>
        <p:spPr>
          <a:xfrm>
            <a:off x="9413762" y="443054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E556102B-CEF5-4D01-93E8-0CCA9C1685F4}"/>
              </a:ext>
            </a:extLst>
          </p:cNvPr>
          <p:cNvSpPr/>
          <p:nvPr/>
        </p:nvSpPr>
        <p:spPr>
          <a:xfrm>
            <a:off x="2371494" y="4374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837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41C533-4935-4F3B-B281-37B6AAA2638B}"/>
              </a:ext>
            </a:extLst>
          </p:cNvPr>
          <p:cNvSpPr txBox="1"/>
          <p:nvPr/>
        </p:nvSpPr>
        <p:spPr>
          <a:xfrm>
            <a:off x="6643977" y="3708848"/>
            <a:ext cx="450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F71CC-EC6C-49A7-8640-26C8D965FB07}"/>
              </a:ext>
            </a:extLst>
          </p:cNvPr>
          <p:cNvSpPr txBox="1"/>
          <p:nvPr/>
        </p:nvSpPr>
        <p:spPr>
          <a:xfrm>
            <a:off x="6643979" y="2938934"/>
            <a:ext cx="450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33A555-7233-4D04-B64A-D3321A8D289C}"/>
              </a:ext>
            </a:extLst>
          </p:cNvPr>
          <p:cNvSpPr txBox="1">
            <a:spLocks/>
          </p:cNvSpPr>
          <p:nvPr/>
        </p:nvSpPr>
        <p:spPr>
          <a:xfrm>
            <a:off x="7743598" y="874149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</a:t>
            </a:r>
            <a:r>
              <a:rPr lang="en-US" altLang="ko-KR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rPr>
              <a:t>Professional </a:t>
            </a:r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286A0-1E79-4644-B76A-03C1F70148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26C947-E470-4E70-AF7F-FDD2711D42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3F5529-37E6-45F7-907F-8884C7D196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656584-54AB-42E7-B4F1-799ABB285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106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26AC3AE-7FEE-4E12-8AC6-0B340D7C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33419"/>
              </p:ext>
            </p:extLst>
          </p:nvPr>
        </p:nvGraphicFramePr>
        <p:xfrm>
          <a:off x="3611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DD9370D-63D4-4888-B696-F3643A85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6861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3CB80A28-B77F-4A37-82CA-D2EC63EAE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83881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3EA4CC7E-CFBA-42F1-89FF-551D20E3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73381"/>
              </p:ext>
            </p:extLst>
          </p:nvPr>
        </p:nvGraphicFramePr>
        <p:xfrm>
          <a:off x="6304569" y="2078924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4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085FB06E-CC4E-4558-A09D-D743EB402AAD}"/>
              </a:ext>
            </a:extLst>
          </p:cNvPr>
          <p:cNvSpPr/>
          <p:nvPr/>
        </p:nvSpPr>
        <p:spPr>
          <a:xfrm>
            <a:off x="1108953" y="4036505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2" name="Chevron 3">
            <a:extLst>
              <a:ext uri="{FF2B5EF4-FFF2-40B4-BE49-F238E27FC236}">
                <a16:creationId xmlns:a16="http://schemas.microsoft.com/office/drawing/2014/main" id="{06AA067B-566D-47DC-ACAE-EF2A37144068}"/>
              </a:ext>
            </a:extLst>
          </p:cNvPr>
          <p:cNvSpPr/>
          <p:nvPr/>
        </p:nvSpPr>
        <p:spPr>
          <a:xfrm rot="18900000">
            <a:off x="5218284" y="3712870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" name="Chevron 4">
            <a:extLst>
              <a:ext uri="{FF2B5EF4-FFF2-40B4-BE49-F238E27FC236}">
                <a16:creationId xmlns:a16="http://schemas.microsoft.com/office/drawing/2014/main" id="{BB77D8BC-FA87-4352-A306-C365EAD6603C}"/>
              </a:ext>
            </a:extLst>
          </p:cNvPr>
          <p:cNvSpPr/>
          <p:nvPr/>
        </p:nvSpPr>
        <p:spPr>
          <a:xfrm rot="8100000">
            <a:off x="770882" y="5192206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4CAD1D6D-7974-4CD5-B6A5-BD8EE220D5A0}"/>
              </a:ext>
            </a:extLst>
          </p:cNvPr>
          <p:cNvSpPr/>
          <p:nvPr/>
        </p:nvSpPr>
        <p:spPr>
          <a:xfrm>
            <a:off x="1101125" y="1808831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5" name="Chevron 7">
            <a:extLst>
              <a:ext uri="{FF2B5EF4-FFF2-40B4-BE49-F238E27FC236}">
                <a16:creationId xmlns:a16="http://schemas.microsoft.com/office/drawing/2014/main" id="{1AE3752D-7340-4C78-B46B-6F2E09AEC8B0}"/>
              </a:ext>
            </a:extLst>
          </p:cNvPr>
          <p:cNvSpPr/>
          <p:nvPr/>
        </p:nvSpPr>
        <p:spPr>
          <a:xfrm rot="2700000">
            <a:off x="5218284" y="293842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Chevron 8">
            <a:extLst>
              <a:ext uri="{FF2B5EF4-FFF2-40B4-BE49-F238E27FC236}">
                <a16:creationId xmlns:a16="http://schemas.microsoft.com/office/drawing/2014/main" id="{95A761FF-4A11-496C-B46F-02EB0B4B09A0}"/>
              </a:ext>
            </a:extLst>
          </p:cNvPr>
          <p:cNvSpPr/>
          <p:nvPr/>
        </p:nvSpPr>
        <p:spPr>
          <a:xfrm rot="13500000">
            <a:off x="770882" y="157370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6341332" y="179192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8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6023994" y="2938424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9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10458272" y="1556792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FB2CC0B4-9862-470A-B6B7-4B1AD7569A8B}"/>
              </a:ext>
            </a:extLst>
          </p:cNvPr>
          <p:cNvSpPr/>
          <p:nvPr/>
        </p:nvSpPr>
        <p:spPr>
          <a:xfrm>
            <a:off x="6341332" y="404433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:a16="http://schemas.microsoft.com/office/drawing/2014/main" id="{14AACB14-7B64-442D-8988-E6CE22DCC29C}"/>
              </a:ext>
            </a:extLst>
          </p:cNvPr>
          <p:cNvSpPr/>
          <p:nvPr/>
        </p:nvSpPr>
        <p:spPr>
          <a:xfrm rot="13500000">
            <a:off x="6040902" y="371287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2" name="Chevron 16">
            <a:extLst>
              <a:ext uri="{FF2B5EF4-FFF2-40B4-BE49-F238E27FC236}">
                <a16:creationId xmlns:a16="http://schemas.microsoft.com/office/drawing/2014/main" id="{D6690757-4D47-4FFF-8F7C-8C33CEB7FBAF}"/>
              </a:ext>
            </a:extLst>
          </p:cNvPr>
          <p:cNvSpPr/>
          <p:nvPr/>
        </p:nvSpPr>
        <p:spPr>
          <a:xfrm rot="2700000">
            <a:off x="10458272" y="520003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7251BB-7146-4F2C-8483-6B52AD162522}"/>
              </a:ext>
            </a:extLst>
          </p:cNvPr>
          <p:cNvGrpSpPr/>
          <p:nvPr/>
        </p:nvGrpSpPr>
        <p:grpSpPr>
          <a:xfrm>
            <a:off x="6939712" y="2157269"/>
            <a:ext cx="3555242" cy="1096224"/>
            <a:chOff x="5319625" y="2032389"/>
            <a:chExt cx="2492735" cy="109622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A270F1-3652-44B1-AC99-B337EB3A4E49}"/>
                </a:ext>
              </a:extLst>
            </p:cNvPr>
            <p:cNvSpPr txBox="1"/>
            <p:nvPr/>
          </p:nvSpPr>
          <p:spPr>
            <a:xfrm>
              <a:off x="5324580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697B63-1ADB-4502-A144-B188045730E9}"/>
                </a:ext>
              </a:extLst>
            </p:cNvPr>
            <p:cNvSpPr txBox="1"/>
            <p:nvPr/>
          </p:nvSpPr>
          <p:spPr>
            <a:xfrm>
              <a:off x="5319625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1EC27D-673F-4946-9825-923BB79F7B4D}"/>
              </a:ext>
            </a:extLst>
          </p:cNvPr>
          <p:cNvGrpSpPr/>
          <p:nvPr/>
        </p:nvGrpSpPr>
        <p:grpSpPr>
          <a:xfrm>
            <a:off x="6939712" y="4401851"/>
            <a:ext cx="3555242" cy="1096224"/>
            <a:chOff x="5319625" y="4394533"/>
            <a:chExt cx="2492735" cy="109622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711852-69FE-4A47-9022-3C4E665546B7}"/>
                </a:ext>
              </a:extLst>
            </p:cNvPr>
            <p:cNvSpPr txBox="1"/>
            <p:nvPr/>
          </p:nvSpPr>
          <p:spPr>
            <a:xfrm>
              <a:off x="5324580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4B1CB1-1BD6-495D-B4ED-120E2B90CF76}"/>
                </a:ext>
              </a:extLst>
            </p:cNvPr>
            <p:cNvSpPr txBox="1"/>
            <p:nvPr/>
          </p:nvSpPr>
          <p:spPr>
            <a:xfrm>
              <a:off x="5319625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C8EBD-205D-4BB4-92C7-3F8BFB1C8D66}"/>
              </a:ext>
            </a:extLst>
          </p:cNvPr>
          <p:cNvGrpSpPr/>
          <p:nvPr/>
        </p:nvGrpSpPr>
        <p:grpSpPr>
          <a:xfrm>
            <a:off x="1699504" y="2157269"/>
            <a:ext cx="3555242" cy="1096224"/>
            <a:chOff x="1324730" y="2032389"/>
            <a:chExt cx="2492735" cy="109622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E8643F-FC09-435B-A04C-8A79BE85AD28}"/>
                </a:ext>
              </a:extLst>
            </p:cNvPr>
            <p:cNvSpPr txBox="1"/>
            <p:nvPr/>
          </p:nvSpPr>
          <p:spPr>
            <a:xfrm>
              <a:off x="1329685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AD95E8-4B3A-4BE4-8850-8A803ABB938C}"/>
                </a:ext>
              </a:extLst>
            </p:cNvPr>
            <p:cNvSpPr txBox="1"/>
            <p:nvPr/>
          </p:nvSpPr>
          <p:spPr>
            <a:xfrm>
              <a:off x="1324730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84001F-6B4C-4380-BC38-7D60E133DED2}"/>
              </a:ext>
            </a:extLst>
          </p:cNvPr>
          <p:cNvGrpSpPr/>
          <p:nvPr/>
        </p:nvGrpSpPr>
        <p:grpSpPr>
          <a:xfrm>
            <a:off x="1699504" y="4401851"/>
            <a:ext cx="3555242" cy="1096224"/>
            <a:chOff x="1324730" y="4394533"/>
            <a:chExt cx="2492735" cy="10962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5274EB-1141-4CCF-8BF0-56A31B76F57F}"/>
                </a:ext>
              </a:extLst>
            </p:cNvPr>
            <p:cNvSpPr txBox="1"/>
            <p:nvPr/>
          </p:nvSpPr>
          <p:spPr>
            <a:xfrm>
              <a:off x="1329685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1951AD-9AA9-4B09-9BE5-05DD16579800}"/>
                </a:ext>
              </a:extLst>
            </p:cNvPr>
            <p:cNvSpPr txBox="1"/>
            <p:nvPr/>
          </p:nvSpPr>
          <p:spPr>
            <a:xfrm>
              <a:off x="1324730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071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EEA3B7-4FE4-42FE-B628-23F085F508F1}"/>
              </a:ext>
            </a:extLst>
          </p:cNvPr>
          <p:cNvGrpSpPr/>
          <p:nvPr/>
        </p:nvGrpSpPr>
        <p:grpSpPr>
          <a:xfrm>
            <a:off x="905609" y="1588821"/>
            <a:ext cx="10256977" cy="3556172"/>
            <a:chOff x="-659130" y="1400691"/>
            <a:chExt cx="10256977" cy="35561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62744B-65D9-41F6-ACB4-647790AF4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59130" y="1535324"/>
              <a:ext cx="10128738" cy="342153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BE52E75-B85C-454A-9DFA-934AE8FB4EF8}"/>
                </a:ext>
              </a:extLst>
            </p:cNvPr>
            <p:cNvSpPr/>
            <p:nvPr/>
          </p:nvSpPr>
          <p:spPr>
            <a:xfrm rot="4319367">
              <a:off x="9349202" y="1400691"/>
              <a:ext cx="248645" cy="2486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0D4D546-0A65-411C-BBC1-B792C5381D38}"/>
              </a:ext>
            </a:extLst>
          </p:cNvPr>
          <p:cNvSpPr/>
          <p:nvPr/>
        </p:nvSpPr>
        <p:spPr>
          <a:xfrm>
            <a:off x="1576523" y="429994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74D8C-E8EA-478A-AFA7-F8F64E3D2E19}"/>
              </a:ext>
            </a:extLst>
          </p:cNvPr>
          <p:cNvSpPr/>
          <p:nvPr/>
        </p:nvSpPr>
        <p:spPr>
          <a:xfrm>
            <a:off x="1279754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1DB8A-2967-429D-A6CA-C95B4D4BE62A}"/>
              </a:ext>
            </a:extLst>
          </p:cNvPr>
          <p:cNvSpPr txBox="1"/>
          <p:nvPr/>
        </p:nvSpPr>
        <p:spPr>
          <a:xfrm>
            <a:off x="1332997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80679-1E18-4FFE-B08B-7D0B9E5B7C21}"/>
              </a:ext>
            </a:extLst>
          </p:cNvPr>
          <p:cNvGrpSpPr/>
          <p:nvPr/>
        </p:nvGrpSpPr>
        <p:grpSpPr>
          <a:xfrm>
            <a:off x="1271887" y="2588200"/>
            <a:ext cx="1454320" cy="1453493"/>
            <a:chOff x="3004835" y="4307149"/>
            <a:chExt cx="2266098" cy="14534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FF50E-5371-4465-9539-93B419694C94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120D01-A548-4A5B-A2C0-C64C6BA50672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DF12E26-9C31-42BE-BA13-58F5A54443FB}"/>
              </a:ext>
            </a:extLst>
          </p:cNvPr>
          <p:cNvSpPr/>
          <p:nvPr/>
        </p:nvSpPr>
        <p:spPr>
          <a:xfrm>
            <a:off x="5653165" y="2941316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E15C-0807-4319-A7E7-8922C94BDA1A}"/>
              </a:ext>
            </a:extLst>
          </p:cNvPr>
          <p:cNvSpPr/>
          <p:nvPr/>
        </p:nvSpPr>
        <p:spPr>
          <a:xfrm>
            <a:off x="5356397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03ED8-E513-4EA3-8890-D3BB55908584}"/>
              </a:ext>
            </a:extLst>
          </p:cNvPr>
          <p:cNvSpPr txBox="1"/>
          <p:nvPr/>
        </p:nvSpPr>
        <p:spPr>
          <a:xfrm>
            <a:off x="5409639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904A0-D3E0-4F47-8138-1C9E89149FE5}"/>
              </a:ext>
            </a:extLst>
          </p:cNvPr>
          <p:cNvGrpSpPr/>
          <p:nvPr/>
        </p:nvGrpSpPr>
        <p:grpSpPr>
          <a:xfrm>
            <a:off x="5348529" y="3993943"/>
            <a:ext cx="1454320" cy="1453493"/>
            <a:chOff x="3004835" y="4307149"/>
            <a:chExt cx="2266098" cy="14534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947EF-92EB-40C3-82B2-2A936CDA9766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83D1C-474D-4E6A-85E1-ABB284C292DF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063F4F-DC4B-4202-8320-FA3F125CE545}"/>
              </a:ext>
            </a:extLst>
          </p:cNvPr>
          <p:cNvSpPr/>
          <p:nvPr/>
        </p:nvSpPr>
        <p:spPr>
          <a:xfrm>
            <a:off x="9729807" y="1582690"/>
            <a:ext cx="845051" cy="84505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F7C79-B7E7-46E0-A17E-038E8109938D}"/>
              </a:ext>
            </a:extLst>
          </p:cNvPr>
          <p:cNvSpPr/>
          <p:nvPr/>
        </p:nvSpPr>
        <p:spPr>
          <a:xfrm>
            <a:off x="9433039" y="5553907"/>
            <a:ext cx="1438587" cy="432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50BE0-B88A-4E8E-B88B-7C581D7F3A9E}"/>
              </a:ext>
            </a:extLst>
          </p:cNvPr>
          <p:cNvSpPr txBox="1"/>
          <p:nvPr/>
        </p:nvSpPr>
        <p:spPr>
          <a:xfrm>
            <a:off x="9486281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15A938-A0BA-4225-AC08-4B1BD57B3FEA}"/>
              </a:ext>
            </a:extLst>
          </p:cNvPr>
          <p:cNvGrpSpPr/>
          <p:nvPr/>
        </p:nvGrpSpPr>
        <p:grpSpPr>
          <a:xfrm>
            <a:off x="9425171" y="2662875"/>
            <a:ext cx="1454320" cy="1453493"/>
            <a:chOff x="3004835" y="4307149"/>
            <a:chExt cx="2266098" cy="14534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451935-1012-428E-82AF-CE86E59493C1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CD37DB-B39E-46AB-A8FF-45F516C78419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983F4B0-8459-4D4E-A432-65DDFD3615DE}"/>
              </a:ext>
            </a:extLst>
          </p:cNvPr>
          <p:cNvSpPr/>
          <p:nvPr/>
        </p:nvSpPr>
        <p:spPr>
          <a:xfrm>
            <a:off x="3614844" y="3620629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F64A5-994C-4435-9C3E-3421888EF457}"/>
              </a:ext>
            </a:extLst>
          </p:cNvPr>
          <p:cNvSpPr/>
          <p:nvPr/>
        </p:nvSpPr>
        <p:spPr>
          <a:xfrm>
            <a:off x="3318076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7DFE8-32B1-439C-BE37-EEA191D96C04}"/>
              </a:ext>
            </a:extLst>
          </p:cNvPr>
          <p:cNvSpPr txBox="1"/>
          <p:nvPr/>
        </p:nvSpPr>
        <p:spPr>
          <a:xfrm>
            <a:off x="3371318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D59693-DC50-4540-888B-1AC34EA678E4}"/>
              </a:ext>
            </a:extLst>
          </p:cNvPr>
          <p:cNvGrpSpPr/>
          <p:nvPr/>
        </p:nvGrpSpPr>
        <p:grpSpPr>
          <a:xfrm>
            <a:off x="3310208" y="1940128"/>
            <a:ext cx="1454320" cy="1453493"/>
            <a:chOff x="3004835" y="4307149"/>
            <a:chExt cx="2266098" cy="1453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D1E2E2-C15F-474D-8906-F5CFA2945E9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930CD1-5757-4E45-BBC8-4D4F2049E955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FDCA4A7-AE38-4EFD-B14E-ECE3E5803943}"/>
              </a:ext>
            </a:extLst>
          </p:cNvPr>
          <p:cNvSpPr/>
          <p:nvPr/>
        </p:nvSpPr>
        <p:spPr>
          <a:xfrm>
            <a:off x="7691486" y="226200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6331F3-475C-4CE2-9BBA-3D4D1F6C4ADB}"/>
              </a:ext>
            </a:extLst>
          </p:cNvPr>
          <p:cNvSpPr/>
          <p:nvPr/>
        </p:nvSpPr>
        <p:spPr>
          <a:xfrm>
            <a:off x="7394718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62FF9-41E0-49E8-AAC5-D752FDEE3E3D}"/>
              </a:ext>
            </a:extLst>
          </p:cNvPr>
          <p:cNvSpPr txBox="1"/>
          <p:nvPr/>
        </p:nvSpPr>
        <p:spPr>
          <a:xfrm>
            <a:off x="7447960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B807C-0687-4E99-B844-E36E4CD9DD34}"/>
              </a:ext>
            </a:extLst>
          </p:cNvPr>
          <p:cNvGrpSpPr/>
          <p:nvPr/>
        </p:nvGrpSpPr>
        <p:grpSpPr>
          <a:xfrm>
            <a:off x="7386850" y="3354380"/>
            <a:ext cx="1454320" cy="1453493"/>
            <a:chOff x="3004835" y="4307149"/>
            <a:chExt cx="2266098" cy="14534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324C6C-6BC4-49CD-9528-8A30EBC8C63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7B135F-1F07-4ACA-92AD-406B76D4F4B4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238CDBCF-AF97-4AD6-BF13-DF3D1CC9E2DE}"/>
              </a:ext>
            </a:extLst>
          </p:cNvPr>
          <p:cNvSpPr/>
          <p:nvPr/>
        </p:nvSpPr>
        <p:spPr>
          <a:xfrm>
            <a:off x="3876348" y="388067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AA922954-0643-4B18-AE59-DB7C1FCB6DD0}"/>
              </a:ext>
            </a:extLst>
          </p:cNvPr>
          <p:cNvSpPr/>
          <p:nvPr/>
        </p:nvSpPr>
        <p:spPr>
          <a:xfrm>
            <a:off x="5940841" y="3195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6A0EE36-6183-4F1F-A27D-8EE20EDDDF90}"/>
              </a:ext>
            </a:extLst>
          </p:cNvPr>
          <p:cNvSpPr/>
          <p:nvPr/>
        </p:nvSpPr>
        <p:spPr>
          <a:xfrm flipH="1">
            <a:off x="7910402" y="25651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86D5997-6639-4F32-AA66-901868316B5F}"/>
              </a:ext>
            </a:extLst>
          </p:cNvPr>
          <p:cNvSpPr>
            <a:spLocks noChangeAspect="1"/>
          </p:cNvSpPr>
          <p:nvPr/>
        </p:nvSpPr>
        <p:spPr>
          <a:xfrm rot="9900000">
            <a:off x="9987597" y="18587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Block Arc 10">
            <a:extLst>
              <a:ext uri="{FF2B5EF4-FFF2-40B4-BE49-F238E27FC236}">
                <a16:creationId xmlns:a16="http://schemas.microsoft.com/office/drawing/2014/main" id="{D4867E78-821A-4138-BE2A-6933C7F2A498}"/>
              </a:ext>
            </a:extLst>
          </p:cNvPr>
          <p:cNvSpPr/>
          <p:nvPr/>
        </p:nvSpPr>
        <p:spPr>
          <a:xfrm>
            <a:off x="1783420" y="458072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67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53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Columns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52439656-A17D-465A-B2AB-E21D3D113A21}"/>
              </a:ext>
            </a:extLst>
          </p:cNvPr>
          <p:cNvGrpSpPr/>
          <p:nvPr/>
        </p:nvGrpSpPr>
        <p:grpSpPr>
          <a:xfrm>
            <a:off x="7280031" y="2172938"/>
            <a:ext cx="3579934" cy="3465609"/>
            <a:chOff x="2153463" y="1916832"/>
            <a:chExt cx="7911017" cy="3465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0E8916-3C93-49EF-B655-827777ED684E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C40F9-CE16-43CC-A89C-D1F0869DA348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</p:grp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5FD003C-2108-4410-A4C3-ECE50459B569}"/>
              </a:ext>
            </a:extLst>
          </p:cNvPr>
          <p:cNvGrpSpPr/>
          <p:nvPr/>
        </p:nvGrpSpPr>
        <p:grpSpPr>
          <a:xfrm>
            <a:off x="3116871" y="2172938"/>
            <a:ext cx="3579934" cy="3465609"/>
            <a:chOff x="2153463" y="1916832"/>
            <a:chExt cx="7911017" cy="3465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2832D-39EB-46F2-B863-C58D8FB073E3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D2FDD-DECC-4729-B5FA-EFA6053D82D0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DB0BB9-AC35-4575-B52D-8CD98DBE5104}"/>
              </a:ext>
            </a:extLst>
          </p:cNvPr>
          <p:cNvSpPr txBox="1">
            <a:spLocks/>
          </p:cNvSpPr>
          <p:nvPr/>
        </p:nvSpPr>
        <p:spPr>
          <a:xfrm>
            <a:off x="802253" y="3916380"/>
            <a:ext cx="1940949" cy="14115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EA72CF39-0D84-433B-9426-DAF1C2265C2D}"/>
              </a:ext>
            </a:extLst>
          </p:cNvPr>
          <p:cNvSpPr/>
          <p:nvPr/>
        </p:nvSpPr>
        <p:spPr>
          <a:xfrm flipH="1">
            <a:off x="902727" y="3408411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563A09-D8FE-450F-8A72-B8422E59F3C8}"/>
              </a:ext>
            </a:extLst>
          </p:cNvPr>
          <p:cNvGrpSpPr/>
          <p:nvPr/>
        </p:nvGrpSpPr>
        <p:grpSpPr>
          <a:xfrm>
            <a:off x="1332035" y="2800015"/>
            <a:ext cx="9527930" cy="2724420"/>
            <a:chOff x="1657924" y="1330362"/>
            <a:chExt cx="2835932" cy="2724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19EA91-DF87-4EF5-94F6-C6D7D5AE767D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4B240D-7A79-4FA1-B96D-01CCD43822CA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FC2A7A0E-4A05-471F-A66C-5864B9968F31}"/>
              </a:ext>
            </a:extLst>
          </p:cNvPr>
          <p:cNvSpPr/>
          <p:nvPr/>
        </p:nvSpPr>
        <p:spPr>
          <a:xfrm>
            <a:off x="5781318" y="1969655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499CE-2AFA-4059-A9A2-12C85BF26908}"/>
              </a:ext>
            </a:extLst>
          </p:cNvPr>
          <p:cNvGrpSpPr/>
          <p:nvPr/>
        </p:nvGrpSpPr>
        <p:grpSpPr>
          <a:xfrm flipH="1">
            <a:off x="440824" y="2139658"/>
            <a:ext cx="2653108" cy="4167106"/>
            <a:chOff x="1185779" y="1929660"/>
            <a:chExt cx="2653108" cy="41671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45B6E50-1ED1-4F6D-8BA5-AC39B8783E33}"/>
                </a:ext>
              </a:extLst>
            </p:cNvPr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avLst/>
              <a:gdLst>
                <a:gd name="connsiteX0" fmla="*/ 622790 w 914400"/>
                <a:gd name="connsiteY0" fmla="*/ 351869 h 2652291"/>
                <a:gd name="connsiteX1" fmla="*/ 457202 w 914400"/>
                <a:gd name="connsiteY1" fmla="*/ 91618 h 2652291"/>
                <a:gd name="connsiteX2" fmla="*/ 291613 w 914400"/>
                <a:gd name="connsiteY2" fmla="*/ 351869 h 2652291"/>
                <a:gd name="connsiteX3" fmla="*/ 692394 w 914400"/>
                <a:gd name="connsiteY3" fmla="*/ 2652291 h 2652291"/>
                <a:gd name="connsiteX4" fmla="*/ 649531 w 914400"/>
                <a:gd name="connsiteY4" fmla="*/ 2652291 h 2652291"/>
                <a:gd name="connsiteX5" fmla="*/ 649532 w 914400"/>
                <a:gd name="connsiteY5" fmla="*/ 946070 h 2652291"/>
                <a:gd name="connsiteX6" fmla="*/ 460497 w 914400"/>
                <a:gd name="connsiteY6" fmla="*/ 757035 h 2652291"/>
                <a:gd name="connsiteX7" fmla="*/ 271462 w 914400"/>
                <a:gd name="connsiteY7" fmla="*/ 946070 h 2652291"/>
                <a:gd name="connsiteX8" fmla="*/ 271462 w 914400"/>
                <a:gd name="connsiteY8" fmla="*/ 2652291 h 2652291"/>
                <a:gd name="connsiteX9" fmla="*/ 228599 w 914400"/>
                <a:gd name="connsiteY9" fmla="*/ 2652291 h 2652291"/>
                <a:gd name="connsiteX10" fmla="*/ 228600 w 914400"/>
                <a:gd name="connsiteY10" fmla="*/ 946070 h 2652291"/>
                <a:gd name="connsiteX11" fmla="*/ 39565 w 914400"/>
                <a:gd name="connsiteY11" fmla="*/ 757035 h 2652291"/>
                <a:gd name="connsiteX12" fmla="*/ 39565 w 914400"/>
                <a:gd name="connsiteY12" fmla="*/ 2061099 h 2652291"/>
                <a:gd name="connsiteX13" fmla="*/ 0 w 914400"/>
                <a:gd name="connsiteY13" fmla="*/ 2061099 h 2652291"/>
                <a:gd name="connsiteX14" fmla="*/ 0 w 914400"/>
                <a:gd name="connsiteY14" fmla="*/ 718570 h 2652291"/>
                <a:gd name="connsiteX15" fmla="*/ 0 w 914400"/>
                <a:gd name="connsiteY15" fmla="*/ 718569 h 2652291"/>
                <a:gd name="connsiteX16" fmla="*/ 1 w 914400"/>
                <a:gd name="connsiteY16" fmla="*/ 718569 h 2652291"/>
                <a:gd name="connsiteX17" fmla="*/ 457200 w 914400"/>
                <a:gd name="connsiteY17" fmla="*/ 0 h 2652291"/>
                <a:gd name="connsiteX18" fmla="*/ 914399 w 914400"/>
                <a:gd name="connsiteY18" fmla="*/ 718569 h 2652291"/>
                <a:gd name="connsiteX19" fmla="*/ 914400 w 914400"/>
                <a:gd name="connsiteY19" fmla="*/ 718569 h 2652291"/>
                <a:gd name="connsiteX20" fmla="*/ 914400 w 914400"/>
                <a:gd name="connsiteY20" fmla="*/ 718570 h 2652291"/>
                <a:gd name="connsiteX21" fmla="*/ 914400 w 914400"/>
                <a:gd name="connsiteY21" fmla="*/ 2061098 h 2652291"/>
                <a:gd name="connsiteX22" fmla="*/ 881428 w 914400"/>
                <a:gd name="connsiteY22" fmla="*/ 2061098 h 2652291"/>
                <a:gd name="connsiteX23" fmla="*/ 881428 w 914400"/>
                <a:gd name="connsiteY23" fmla="*/ 757035 h 2652291"/>
                <a:gd name="connsiteX24" fmla="*/ 692393 w 914400"/>
                <a:gd name="connsiteY24" fmla="*/ 946070 h 2652291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71462 w 914400"/>
                <a:gd name="connsiteY9" fmla="*/ 2652291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68124 w 914400"/>
                <a:gd name="connsiteY9" fmla="*/ 3172898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4400" h="3186247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5">
              <a:extLst>
                <a:ext uri="{FF2B5EF4-FFF2-40B4-BE49-F238E27FC236}">
                  <a16:creationId xmlns:a16="http://schemas.microsoft.com/office/drawing/2014/main" id="{CE1BC6D0-1E6F-4C51-85B4-308C1F7BD0FA}"/>
                </a:ext>
              </a:extLst>
            </p:cNvPr>
            <p:cNvSpPr/>
            <p:nvPr/>
          </p:nvSpPr>
          <p:spPr>
            <a:xfrm rot="810005" flipH="1">
              <a:off x="2946073" y="3638269"/>
              <a:ext cx="892814" cy="52248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Freeform 50">
              <a:extLst>
                <a:ext uri="{FF2B5EF4-FFF2-40B4-BE49-F238E27FC236}">
                  <a16:creationId xmlns:a16="http://schemas.microsoft.com/office/drawing/2014/main" id="{1046CD69-C029-4339-AC09-76E397CED77E}"/>
                </a:ext>
              </a:extLst>
            </p:cNvPr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18D99640-C15E-43EB-BA78-85666693CB4E}"/>
                </a:ext>
              </a:extLst>
            </p:cNvPr>
            <p:cNvSpPr/>
            <p:nvPr/>
          </p:nvSpPr>
          <p:spPr>
            <a:xfrm rot="21310303" flipH="1">
              <a:off x="2684779" y="3281210"/>
              <a:ext cx="454929" cy="26623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1497162-DCAD-4D14-84BB-B33C79B1F93E}"/>
                </a:ext>
              </a:extLst>
            </p:cNvPr>
            <p:cNvSpPr/>
            <p:nvPr/>
          </p:nvSpPr>
          <p:spPr>
            <a:xfrm rot="396499" flipH="1">
              <a:off x="2040745" y="3833601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50">
              <a:extLst>
                <a:ext uri="{FF2B5EF4-FFF2-40B4-BE49-F238E27FC236}">
                  <a16:creationId xmlns:a16="http://schemas.microsoft.com/office/drawing/2014/main" id="{9351A2EC-1257-4C7E-AC87-73EB727D6EA7}"/>
                </a:ext>
              </a:extLst>
            </p:cNvPr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004F0EA3-645B-4BE0-9556-F49C15CE983E}"/>
                </a:ext>
              </a:extLst>
            </p:cNvPr>
            <p:cNvSpPr/>
            <p:nvPr/>
          </p:nvSpPr>
          <p:spPr>
            <a:xfrm rot="20700000" flipH="1">
              <a:off x="2239731" y="3133449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 45">
              <a:extLst>
                <a:ext uri="{FF2B5EF4-FFF2-40B4-BE49-F238E27FC236}">
                  <a16:creationId xmlns:a16="http://schemas.microsoft.com/office/drawing/2014/main" id="{6CBD82DC-5DA7-4805-9808-1F82E6A8FEED}"/>
                </a:ext>
              </a:extLst>
            </p:cNvPr>
            <p:cNvSpPr/>
            <p:nvPr/>
          </p:nvSpPr>
          <p:spPr>
            <a:xfrm rot="383939" flipH="1">
              <a:off x="2689409" y="2510205"/>
              <a:ext cx="937541" cy="54866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1D2D431A-0624-450C-9F8F-983CE6731AB9}"/>
                </a:ext>
              </a:extLst>
            </p:cNvPr>
            <p:cNvSpPr/>
            <p:nvPr/>
          </p:nvSpPr>
          <p:spPr>
            <a:xfrm rot="20700000" flipH="1">
              <a:off x="2884599" y="4188611"/>
              <a:ext cx="374207" cy="21899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32FA6780-0423-4063-A2B5-2676E27844C9}"/>
                </a:ext>
              </a:extLst>
            </p:cNvPr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943B5D45-5AE4-4F9F-B98C-B910ED4339BD}"/>
                </a:ext>
              </a:extLst>
            </p:cNvPr>
            <p:cNvSpPr/>
            <p:nvPr/>
          </p:nvSpPr>
          <p:spPr>
            <a:xfrm rot="20700000" flipH="1">
              <a:off x="1876922" y="2833176"/>
              <a:ext cx="400079" cy="234133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160CF6DF-304B-4C33-8794-554A27FD4C15}"/>
                </a:ext>
              </a:extLst>
            </p:cNvPr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60D69DA1-FDCE-4268-8060-59C70AEED8D1}"/>
                </a:ext>
              </a:extLst>
            </p:cNvPr>
            <p:cNvSpPr/>
            <p:nvPr/>
          </p:nvSpPr>
          <p:spPr>
            <a:xfrm rot="20963715">
              <a:off x="2362862" y="3493931"/>
              <a:ext cx="328679" cy="19234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8BB7B4F3-59C5-4F4C-877A-322346EA6CFC}"/>
                </a:ext>
              </a:extLst>
            </p:cNvPr>
            <p:cNvSpPr/>
            <p:nvPr/>
          </p:nvSpPr>
          <p:spPr>
            <a:xfrm rot="21114432" flipH="1">
              <a:off x="2829618" y="2016750"/>
              <a:ext cx="640975" cy="375109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4C062CA8-EABC-4CD4-AB05-998649654642}"/>
                </a:ext>
              </a:extLst>
            </p:cNvPr>
            <p:cNvSpPr/>
            <p:nvPr/>
          </p:nvSpPr>
          <p:spPr>
            <a:xfrm rot="20700000" flipH="1">
              <a:off x="2686368" y="3037688"/>
              <a:ext cx="341361" cy="1997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87946AD-3CA5-42A3-B388-74402A8898C7}"/>
                </a:ext>
              </a:extLst>
            </p:cNvPr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CE42D8-2C07-40FA-B870-712ECE531B54}"/>
              </a:ext>
            </a:extLst>
          </p:cNvPr>
          <p:cNvGrpSpPr/>
          <p:nvPr/>
        </p:nvGrpSpPr>
        <p:grpSpPr>
          <a:xfrm>
            <a:off x="3079213" y="2163944"/>
            <a:ext cx="1304514" cy="4032707"/>
            <a:chOff x="5295824" y="914400"/>
            <a:chExt cx="1809827" cy="5594807"/>
          </a:xfrm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8AD66709-3C49-4467-B31F-93C2D476B25D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28C45-8D0A-4E24-8A05-209F390EF54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95A620E5-163E-4BEE-84F3-39679CBD3894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0FDCB6B0-3E6A-45FC-9779-991D2677AB6F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C68ED953-EF27-477F-B0A0-393C67974843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CD2CAB-7C98-43BD-B91C-4AF1FA77F310}"/>
              </a:ext>
            </a:extLst>
          </p:cNvPr>
          <p:cNvGrpSpPr/>
          <p:nvPr/>
        </p:nvGrpSpPr>
        <p:grpSpPr>
          <a:xfrm>
            <a:off x="4841361" y="1806463"/>
            <a:ext cx="2174274" cy="1944810"/>
            <a:chOff x="4067944" y="1729492"/>
            <a:chExt cx="2842730" cy="2542719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50B628B5-A8B1-4057-9D66-D1648BE88DFC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Isosceles Triangle 2">
              <a:extLst>
                <a:ext uri="{FF2B5EF4-FFF2-40B4-BE49-F238E27FC236}">
                  <a16:creationId xmlns:a16="http://schemas.microsoft.com/office/drawing/2014/main" id="{3BEBCE58-228A-4303-973E-3DDE1CD81484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5BC660D9-387E-4B6A-8EE9-CE26869B040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640A6517-B86A-407F-86EC-E5D2FB81D5FE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B69355CD-E39D-4E0B-93A0-843FF528D78C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7007C0F8-C99E-45F6-963A-AEDD314B997F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7367C8-D1F4-445E-8E74-F6F856767F71}"/>
              </a:ext>
            </a:extLst>
          </p:cNvPr>
          <p:cNvGrpSpPr/>
          <p:nvPr/>
        </p:nvGrpSpPr>
        <p:grpSpPr>
          <a:xfrm rot="19800000">
            <a:off x="5226682" y="4194740"/>
            <a:ext cx="1616239" cy="2003361"/>
            <a:chOff x="395536" y="1793041"/>
            <a:chExt cx="3170093" cy="3929395"/>
          </a:xfrm>
          <a:solidFill>
            <a:schemeClr val="accent4"/>
          </a:soli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65C21A1-D3AF-44EE-9852-101940A21E8C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38A8A1-B5C3-45E4-BC0B-D1C5AA045DA1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B8CC3-A8FF-4499-933F-F4ED15E00E47}"/>
              </a:ext>
            </a:extLst>
          </p:cNvPr>
          <p:cNvGrpSpPr/>
          <p:nvPr/>
        </p:nvGrpSpPr>
        <p:grpSpPr>
          <a:xfrm>
            <a:off x="7659249" y="1964009"/>
            <a:ext cx="3427951" cy="4779809"/>
            <a:chOff x="4372976" y="1747714"/>
            <a:chExt cx="3427951" cy="477980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511377-1806-4083-9870-6A685B4B5F3F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  <a:solidFill>
              <a:schemeClr val="accent4"/>
            </a:solidFill>
          </p:grpSpPr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BCDD8699-6F63-4045-BB30-0EF22F260A90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4BFA1024-F2E8-4B7A-872B-41713B9D2350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Freeform 80">
                <a:extLst>
                  <a:ext uri="{FF2B5EF4-FFF2-40B4-BE49-F238E27FC236}">
                    <a16:creationId xmlns:a16="http://schemas.microsoft.com/office/drawing/2014/main" id="{68FFF6FE-8517-4191-80A0-A21411F13D8E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Freeform 82">
                <a:extLst>
                  <a:ext uri="{FF2B5EF4-FFF2-40B4-BE49-F238E27FC236}">
                    <a16:creationId xmlns:a16="http://schemas.microsoft.com/office/drawing/2014/main" id="{EF154688-31FC-477A-9C7C-A3620601FDDF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Freeform 83">
                <a:extLst>
                  <a:ext uri="{FF2B5EF4-FFF2-40B4-BE49-F238E27FC236}">
                    <a16:creationId xmlns:a16="http://schemas.microsoft.com/office/drawing/2014/main" id="{5821F897-9FB0-4805-A36C-A5017D032234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Freeform 84">
                <a:extLst>
                  <a:ext uri="{FF2B5EF4-FFF2-40B4-BE49-F238E27FC236}">
                    <a16:creationId xmlns:a16="http://schemas.microsoft.com/office/drawing/2014/main" id="{C1ECB709-EE7D-4EC6-981B-3C772976C915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Freeform 85">
                <a:extLst>
                  <a:ext uri="{FF2B5EF4-FFF2-40B4-BE49-F238E27FC236}">
                    <a16:creationId xmlns:a16="http://schemas.microsoft.com/office/drawing/2014/main" id="{63FBDECD-7322-495E-AA44-A817A747FDDA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Freeform 86">
                <a:extLst>
                  <a:ext uri="{FF2B5EF4-FFF2-40B4-BE49-F238E27FC236}">
                    <a16:creationId xmlns:a16="http://schemas.microsoft.com/office/drawing/2014/main" id="{EC6AE8CA-4ABE-48AF-89FD-628D1E6EEF7B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F924EDE2-9AE9-4FCE-A5EE-58EC915B0E56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1BAA8EB0-D7EC-4F61-8573-8551369359D2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Freeform 89">
                <a:extLst>
                  <a:ext uri="{FF2B5EF4-FFF2-40B4-BE49-F238E27FC236}">
                    <a16:creationId xmlns:a16="http://schemas.microsoft.com/office/drawing/2014/main" id="{C288B909-838C-419F-882E-CCF151DDBE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Freeform 90">
                <a:extLst>
                  <a:ext uri="{FF2B5EF4-FFF2-40B4-BE49-F238E27FC236}">
                    <a16:creationId xmlns:a16="http://schemas.microsoft.com/office/drawing/2014/main" id="{D5F64D42-B78B-4D95-8448-F0503880016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Freeform 91">
                <a:extLst>
                  <a:ext uri="{FF2B5EF4-FFF2-40B4-BE49-F238E27FC236}">
                    <a16:creationId xmlns:a16="http://schemas.microsoft.com/office/drawing/2014/main" id="{36202476-B5F9-4703-BC23-C451CCB2B1BD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Freeform 92">
                <a:extLst>
                  <a:ext uri="{FF2B5EF4-FFF2-40B4-BE49-F238E27FC236}">
                    <a16:creationId xmlns:a16="http://schemas.microsoft.com/office/drawing/2014/main" id="{C3F248CC-08A5-42A4-BAAB-AECB6FDE833D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Freeform 93">
                <a:extLst>
                  <a:ext uri="{FF2B5EF4-FFF2-40B4-BE49-F238E27FC236}">
                    <a16:creationId xmlns:a16="http://schemas.microsoft.com/office/drawing/2014/main" id="{F3EDA434-BFA6-41F8-8B44-87B522BD5AFB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Freeform 94">
                <a:extLst>
                  <a:ext uri="{FF2B5EF4-FFF2-40B4-BE49-F238E27FC236}">
                    <a16:creationId xmlns:a16="http://schemas.microsoft.com/office/drawing/2014/main" id="{93A9596B-63D8-4071-9B20-AB212FF18482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Freeform 95">
                <a:extLst>
                  <a:ext uri="{FF2B5EF4-FFF2-40B4-BE49-F238E27FC236}">
                    <a16:creationId xmlns:a16="http://schemas.microsoft.com/office/drawing/2014/main" id="{C870910F-42A6-4EDA-AF15-A0D158133B49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Freeform 96">
                <a:extLst>
                  <a:ext uri="{FF2B5EF4-FFF2-40B4-BE49-F238E27FC236}">
                    <a16:creationId xmlns:a16="http://schemas.microsoft.com/office/drawing/2014/main" id="{DC3C5DFF-AF2E-43BE-85D2-FC54E2F8A34F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Freeform 97">
                <a:extLst>
                  <a:ext uri="{FF2B5EF4-FFF2-40B4-BE49-F238E27FC236}">
                    <a16:creationId xmlns:a16="http://schemas.microsoft.com/office/drawing/2014/main" id="{DB3D570D-75A5-410C-BCBB-9E2AF8C6F6C9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Freeform 98">
                <a:extLst>
                  <a:ext uri="{FF2B5EF4-FFF2-40B4-BE49-F238E27FC236}">
                    <a16:creationId xmlns:a16="http://schemas.microsoft.com/office/drawing/2014/main" id="{200BB10B-FA66-4DB0-AB4C-318A250A511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Freeform 99">
                <a:extLst>
                  <a:ext uri="{FF2B5EF4-FFF2-40B4-BE49-F238E27FC236}">
                    <a16:creationId xmlns:a16="http://schemas.microsoft.com/office/drawing/2014/main" id="{E38D24A7-F50B-405A-88B8-41F2E6472DE5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Freeform 100">
                <a:extLst>
                  <a:ext uri="{FF2B5EF4-FFF2-40B4-BE49-F238E27FC236}">
                    <a16:creationId xmlns:a16="http://schemas.microsoft.com/office/drawing/2014/main" id="{4DABE78A-1758-494A-8E5F-7C74B7BC27FC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3" name="Rounded Rectangle 50">
              <a:extLst>
                <a:ext uri="{FF2B5EF4-FFF2-40B4-BE49-F238E27FC236}">
                  <a16:creationId xmlns:a16="http://schemas.microsoft.com/office/drawing/2014/main" id="{AE68D014-AF7E-4B18-8C9C-9D7B2FF01937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2CEEDB4-40DB-4A06-9168-9B7BD39EFB5E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76">
                <a:extLst>
                  <a:ext uri="{FF2B5EF4-FFF2-40B4-BE49-F238E27FC236}">
                    <a16:creationId xmlns:a16="http://schemas.microsoft.com/office/drawing/2014/main" id="{6AE71764-C5F9-444E-BEAD-482DBEBC2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DE165C60-B25F-41FD-9E7F-58F6A3382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49F8AE-0397-4D09-9F1C-84CFB3C1EF81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Freeform 74">
                <a:extLst>
                  <a:ext uri="{FF2B5EF4-FFF2-40B4-BE49-F238E27FC236}">
                    <a16:creationId xmlns:a16="http://schemas.microsoft.com/office/drawing/2014/main" id="{A42EDA75-ED0A-4835-B402-145BBA0D2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9" name="Freeform 16">
                <a:extLst>
                  <a:ext uri="{FF2B5EF4-FFF2-40B4-BE49-F238E27FC236}">
                    <a16:creationId xmlns:a16="http://schemas.microsoft.com/office/drawing/2014/main" id="{822B6F7D-6FA1-4EC7-BA74-AE364E17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20A4940-9222-416C-BADC-A5AEA86FF148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72">
                <a:extLst>
                  <a:ext uri="{FF2B5EF4-FFF2-40B4-BE49-F238E27FC236}">
                    <a16:creationId xmlns:a16="http://schemas.microsoft.com/office/drawing/2014/main" id="{67E00463-5AFF-46C0-94A8-01449B099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477FB765-F2BF-4EBD-A25E-780AF6CDC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E05D59E-D615-4E9E-A415-42CDEE89975F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Freeform 70">
                <a:extLst>
                  <a:ext uri="{FF2B5EF4-FFF2-40B4-BE49-F238E27FC236}">
                    <a16:creationId xmlns:a16="http://schemas.microsoft.com/office/drawing/2014/main" id="{44334542-5B45-40B3-A2BE-42C470787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45728D57-EB96-48D0-8552-62F062B93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34D8C9-5CE6-41A4-9D84-A0A72B19A3B9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63DEF3AA-E831-497E-A098-AB064CA1E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C194E711-D716-4D80-90E6-B8A4C02E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30589C-1847-4201-AC4C-8C5815FE9260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99708EA9-0DD9-4257-AD8A-B2DC00AEF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1" name="Freeform 16">
                <a:extLst>
                  <a:ext uri="{FF2B5EF4-FFF2-40B4-BE49-F238E27FC236}">
                    <a16:creationId xmlns:a16="http://schemas.microsoft.com/office/drawing/2014/main" id="{4EC92DAF-1D05-48DA-8171-2264EE504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3" name="Graphic 14">
            <a:extLst>
              <a:ext uri="{FF2B5EF4-FFF2-40B4-BE49-F238E27FC236}">
                <a16:creationId xmlns:a16="http://schemas.microsoft.com/office/drawing/2014/main" id="{28635C6A-C638-4918-A936-842BC9C37BB2}"/>
              </a:ext>
            </a:extLst>
          </p:cNvPr>
          <p:cNvGrpSpPr/>
          <p:nvPr/>
        </p:nvGrpSpPr>
        <p:grpSpPr>
          <a:xfrm>
            <a:off x="6772374" y="1663776"/>
            <a:ext cx="5092513" cy="4005348"/>
            <a:chOff x="2444748" y="555045"/>
            <a:chExt cx="7282048" cy="572745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E95ACE3-B56D-4F86-AEE6-DDF15D0C70A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E08EF4-9A1A-4113-B5EF-2B4E9AA3C5D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3166874-57DA-49B9-86BB-EC4AB971B8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36B784-B3A7-4864-8802-5CB3771FF0B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6165BC3-7204-4EC0-94A8-6AD958DCFF0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9064FF-CC72-4CB4-B40C-8BCC3928A7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F1D9C5-637B-49CC-88B0-86056B9E50D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AD61B6-393B-4B48-A4F9-C8EB994EFF0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633818-3981-4D47-B95A-B312CF70C1FB}"/>
              </a:ext>
            </a:extLst>
          </p:cNvPr>
          <p:cNvGrpSpPr/>
          <p:nvPr/>
        </p:nvGrpSpPr>
        <p:grpSpPr>
          <a:xfrm>
            <a:off x="4278037" y="1932647"/>
            <a:ext cx="1983171" cy="3486311"/>
            <a:chOff x="729449" y="1780758"/>
            <a:chExt cx="2449180" cy="43055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6A19D01-3974-4083-A91F-CCE57124451B}"/>
                </a:ext>
              </a:extLst>
            </p:cNvPr>
            <p:cNvGrpSpPr/>
            <p:nvPr/>
          </p:nvGrpSpPr>
          <p:grpSpPr>
            <a:xfrm>
              <a:off x="729449" y="1780758"/>
              <a:ext cx="2449180" cy="4305530"/>
              <a:chOff x="445712" y="1449040"/>
              <a:chExt cx="2113018" cy="3924176"/>
            </a:xfrm>
          </p:grpSpPr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6955E0E0-C45C-4859-AF29-516AD5708D7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9CD365AC-CE71-4D57-B83F-EE5BF55048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0" name="Group 6">
                <a:extLst>
                  <a:ext uri="{FF2B5EF4-FFF2-40B4-BE49-F238E27FC236}">
                    <a16:creationId xmlns:a16="http://schemas.microsoft.com/office/drawing/2014/main" id="{5207A0AB-E0FD-436C-9BDB-A84067D6FE0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1" name="Oval 7">
                  <a:extLst>
                    <a:ext uri="{FF2B5EF4-FFF2-40B4-BE49-F238E27FC236}">
                      <a16:creationId xmlns:a16="http://schemas.microsoft.com/office/drawing/2014/main" id="{43E95174-4E3D-4D96-8E6C-7B5ADEF9F2C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2" name="Rounded Rectangle 8">
                  <a:extLst>
                    <a:ext uri="{FF2B5EF4-FFF2-40B4-BE49-F238E27FC236}">
                      <a16:creationId xmlns:a16="http://schemas.microsoft.com/office/drawing/2014/main" id="{43A8C895-C566-444A-9831-CB8CD8EA6B87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2423840-1157-4135-A5B3-E8969E98246A}"/>
                </a:ext>
              </a:extLst>
            </p:cNvPr>
            <p:cNvGrpSpPr/>
            <p:nvPr/>
          </p:nvGrpSpPr>
          <p:grpSpPr>
            <a:xfrm>
              <a:off x="835911" y="2099747"/>
              <a:ext cx="2234450" cy="3530397"/>
              <a:chOff x="845436" y="2099748"/>
              <a:chExt cx="4668770" cy="263288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1C8D2E-99C7-4DED-B025-72E7235B80BD}"/>
                  </a:ext>
                </a:extLst>
              </p:cNvPr>
              <p:cNvSpPr/>
              <p:nvPr/>
            </p:nvSpPr>
            <p:spPr>
              <a:xfrm>
                <a:off x="845436" y="2099748"/>
                <a:ext cx="4668770" cy="263208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9CE1A90-CBCB-478A-9EB6-BC897A33DEE7}"/>
                  </a:ext>
                </a:extLst>
              </p:cNvPr>
              <p:cNvSpPr/>
              <p:nvPr/>
            </p:nvSpPr>
            <p:spPr>
              <a:xfrm>
                <a:off x="2878286" y="2119715"/>
                <a:ext cx="2635920" cy="261291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4EFA29-7453-4FF7-A98F-8CE0D5D281D3}"/>
              </a:ext>
            </a:extLst>
          </p:cNvPr>
          <p:cNvGrpSpPr/>
          <p:nvPr/>
        </p:nvGrpSpPr>
        <p:grpSpPr>
          <a:xfrm>
            <a:off x="967746" y="2202187"/>
            <a:ext cx="2484241" cy="2482968"/>
            <a:chOff x="4574848" y="1897856"/>
            <a:chExt cx="3028217" cy="302666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36E1739-6F50-4961-8234-29E15C03CCF7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13CDB6A-F113-412B-801E-9009212E1BE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473887-34B7-4EAF-9B7A-7EC1CC581400}"/>
              </a:ext>
            </a:extLst>
          </p:cNvPr>
          <p:cNvGrpSpPr/>
          <p:nvPr/>
        </p:nvGrpSpPr>
        <p:grpSpPr>
          <a:xfrm>
            <a:off x="418037" y="2945674"/>
            <a:ext cx="3435299" cy="225797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Block Arc 37">
              <a:extLst>
                <a:ext uri="{FF2B5EF4-FFF2-40B4-BE49-F238E27FC236}">
                  <a16:creationId xmlns:a16="http://schemas.microsoft.com/office/drawing/2014/main" id="{20F8FAB8-58DF-486C-B4AF-32BB09C0C075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38">
              <a:extLst>
                <a:ext uri="{FF2B5EF4-FFF2-40B4-BE49-F238E27FC236}">
                  <a16:creationId xmlns:a16="http://schemas.microsoft.com/office/drawing/2014/main" id="{B610D39F-1A39-4B99-A310-D329B529A5CB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281A8F-016C-41BC-A1EA-6297AB90009F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1B9FCB-558A-4750-A9FD-E69EC2B730A3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545C8DEC-5B0F-4B50-A0D3-192827C34E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AB7D911-E270-4ECF-B422-3A5A190FF4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0C0BECFD-DA3F-47E9-806A-A149BB2BD998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Block Arc 74">
              <a:extLst>
                <a:ext uri="{FF2B5EF4-FFF2-40B4-BE49-F238E27FC236}">
                  <a16:creationId xmlns:a16="http://schemas.microsoft.com/office/drawing/2014/main" id="{03F28958-2B9B-4E71-8159-6529B335DE6F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6069C285-1F41-44A8-8B53-BEE3F3F72D6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C3655EFF-BF86-40E4-823A-F0D878A5D3AD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Block Arc 77">
              <a:extLst>
                <a:ext uri="{FF2B5EF4-FFF2-40B4-BE49-F238E27FC236}">
                  <a16:creationId xmlns:a16="http://schemas.microsoft.com/office/drawing/2014/main" id="{1A4295F6-288F-4FC4-A126-9C8E4DF1297E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147C5F3-BE5D-4F72-A360-DF071FB7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00390"/>
              </p:ext>
            </p:extLst>
          </p:nvPr>
        </p:nvGraphicFramePr>
        <p:xfrm>
          <a:off x="4168337" y="1404267"/>
          <a:ext cx="2490217" cy="40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7165">
                <a:tc>
                  <a:txBody>
                    <a:bodyPr/>
                    <a:lstStyle/>
                    <a:p>
                      <a:pPr latinLnBrk="1"/>
                      <a:endParaRPr lang="ko-KR" altLang="en-US" sz="9600" dirty="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6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註冊帳號</a:t>
                      </a:r>
                      <a:endParaRPr lang="en-US" altLang="zh-TW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606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獨立頁面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55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資訊排列整潔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55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51625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展覽資訊平台</a:t>
                      </a: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id="{9447003E-714A-477A-9B3B-E81904D10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31" y="1615750"/>
            <a:ext cx="1212227" cy="12832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8755CAB-7509-4592-975E-10EC3AB7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1387" y="3429000"/>
            <a:ext cx="2490219" cy="24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166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C88BBB2-2027-4C7A-8B3E-ECCBA1363309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系統架構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6BC8E54-03D3-4618-A464-2303DBF6037B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187878" y="2687888"/>
            <a:chExt cx="1539374" cy="1482224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0D2BC44-3485-451D-9BCD-FB1E082141A2}"/>
                </a:ext>
              </a:extLst>
            </p:cNvPr>
            <p:cNvGrpSpPr/>
            <p:nvPr/>
          </p:nvGrpSpPr>
          <p:grpSpPr>
            <a:xfrm>
              <a:off x="3187878" y="2687888"/>
              <a:ext cx="1539374" cy="1482224"/>
              <a:chOff x="3554663" y="2792663"/>
              <a:chExt cx="1539374" cy="1482224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970C89A-0299-4C13-8A21-644ACF090EC5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Half Frame 2">
                <a:extLst>
                  <a:ext uri="{FF2B5EF4-FFF2-40B4-BE49-F238E27FC236}">
                    <a16:creationId xmlns:a16="http://schemas.microsoft.com/office/drawing/2014/main" id="{3167E64A-233F-4741-AD4B-A29353DEB95B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alf Frame 5">
                <a:extLst>
                  <a:ext uri="{FF2B5EF4-FFF2-40B4-BE49-F238E27FC236}">
                    <a16:creationId xmlns:a16="http://schemas.microsoft.com/office/drawing/2014/main" id="{6567E382-215A-4042-B093-338220949DEC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Block Arc 14">
              <a:extLst>
                <a:ext uri="{FF2B5EF4-FFF2-40B4-BE49-F238E27FC236}">
                  <a16:creationId xmlns:a16="http://schemas.microsoft.com/office/drawing/2014/main" id="{41B47AAD-0BD6-4094-8ECD-D7537789E765}"/>
                </a:ext>
              </a:extLst>
            </p:cNvPr>
            <p:cNvSpPr/>
            <p:nvPr/>
          </p:nvSpPr>
          <p:spPr>
            <a:xfrm rot="16200000">
              <a:off x="3611920" y="3073597"/>
              <a:ext cx="710340" cy="71080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開發工具</a:t>
            </a:r>
            <a:endParaRPr 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E3E5D77-25D5-4DE2-9C32-FF557F7002B0}"/>
              </a:ext>
            </a:extLst>
          </p:cNvPr>
          <p:cNvGrpSpPr/>
          <p:nvPr/>
        </p:nvGrpSpPr>
        <p:grpSpPr>
          <a:xfrm>
            <a:off x="2228873" y="1758455"/>
            <a:ext cx="7762508" cy="3303559"/>
            <a:chOff x="2256356" y="2112539"/>
            <a:chExt cx="7762508" cy="330355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2F73274-EB59-414F-83BE-E76600E14AE7}"/>
                </a:ext>
              </a:extLst>
            </p:cNvPr>
            <p:cNvGrpSpPr/>
            <p:nvPr/>
          </p:nvGrpSpPr>
          <p:grpSpPr>
            <a:xfrm>
              <a:off x="2316112" y="2112539"/>
              <a:ext cx="3825063" cy="728020"/>
              <a:chOff x="662404" y="4590269"/>
              <a:chExt cx="1728192" cy="7280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9DC447-07D6-4C1D-BC38-F433E4B72578}"/>
                  </a:ext>
                </a:extLst>
              </p:cNvPr>
              <p:cNvSpPr txBox="1"/>
              <p:nvPr/>
            </p:nvSpPr>
            <p:spPr>
              <a:xfrm>
                <a:off x="662404" y="4590269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chemeClr val="accent4"/>
                    </a:solidFill>
                    <a:cs typeface="Arial" pitchFamily="34" charset="0"/>
                  </a:rPr>
                  <a:t>前端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5938AA-DCAD-464F-BA67-B8F28007DD08}"/>
                  </a:ext>
                </a:extLst>
              </p:cNvPr>
              <p:cNvSpPr txBox="1"/>
              <p:nvPr/>
            </p:nvSpPr>
            <p:spPr>
              <a:xfrm>
                <a:off x="662404" y="4948957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HTML5</a:t>
                </a: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CSS3</a:t>
                </a: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JavaScript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3D354F-A8F7-4227-BA2A-02C2C78E816E}"/>
                </a:ext>
              </a:extLst>
            </p:cNvPr>
            <p:cNvGrpSpPr/>
            <p:nvPr/>
          </p:nvGrpSpPr>
          <p:grpSpPr>
            <a:xfrm>
              <a:off x="6159429" y="2112539"/>
              <a:ext cx="3808182" cy="719844"/>
              <a:chOff x="5211278" y="2711881"/>
              <a:chExt cx="1728192" cy="7198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D8E1D8-6F6B-402D-9FE3-1EE87DE32D84}"/>
                  </a:ext>
                </a:extLst>
              </p:cNvPr>
              <p:cNvSpPr txBox="1"/>
              <p:nvPr/>
            </p:nvSpPr>
            <p:spPr>
              <a:xfrm>
                <a:off x="5211278" y="2711881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chemeClr val="accent1"/>
                    </a:solidFill>
                    <a:cs typeface="Arial" pitchFamily="34" charset="0"/>
                  </a:rPr>
                  <a:t>後端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841D5F-A23E-46E5-A455-9AFA46EDB76D}"/>
                  </a:ext>
                </a:extLst>
              </p:cNvPr>
              <p:cNvSpPr txBox="1"/>
              <p:nvPr/>
            </p:nvSpPr>
            <p:spPr>
              <a:xfrm>
                <a:off x="5211278" y="3062393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php7</a:t>
                </a: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MySQL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3346FB-2E87-4A3C-A9B3-643B26DBD9FF}"/>
                </a:ext>
              </a:extLst>
            </p:cNvPr>
            <p:cNvGrpSpPr/>
            <p:nvPr/>
          </p:nvGrpSpPr>
          <p:grpSpPr>
            <a:xfrm>
              <a:off x="4228644" y="4699761"/>
              <a:ext cx="3845710" cy="716337"/>
              <a:chOff x="3689427" y="4564421"/>
              <a:chExt cx="1735348" cy="71633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5B09DA-74C8-4566-A6A5-5EC49CAB0381}"/>
                  </a:ext>
                </a:extLst>
              </p:cNvPr>
              <p:cNvSpPr txBox="1"/>
              <p:nvPr/>
            </p:nvSpPr>
            <p:spPr>
              <a:xfrm>
                <a:off x="3689427" y="4564421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AJAX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6D37E8-74BA-4D19-BB54-2AB7A83D0482}"/>
                  </a:ext>
                </a:extLst>
              </p:cNvPr>
              <p:cNvSpPr txBox="1"/>
              <p:nvPr/>
            </p:nvSpPr>
            <p:spPr>
              <a:xfrm>
                <a:off x="3696583" y="4911426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串接後端</a:t>
                </a:r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API</a:t>
                </a: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，整合前後端資料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1B77F61-370B-4265-B509-5A05796FE1FC}"/>
                </a:ext>
              </a:extLst>
            </p:cNvPr>
            <p:cNvGrpSpPr/>
            <p:nvPr/>
          </p:nvGrpSpPr>
          <p:grpSpPr>
            <a:xfrm>
              <a:off x="2256356" y="2840574"/>
              <a:ext cx="7762508" cy="1878268"/>
              <a:chOff x="2256356" y="1226992"/>
              <a:chExt cx="7762508" cy="1878268"/>
            </a:xfrm>
          </p:grpSpPr>
          <p:sp>
            <p:nvSpPr>
              <p:cNvPr id="36" name="Graphic 25">
                <a:extLst>
                  <a:ext uri="{FF2B5EF4-FFF2-40B4-BE49-F238E27FC236}">
                    <a16:creationId xmlns:a16="http://schemas.microsoft.com/office/drawing/2014/main" id="{38248066-C1DA-4A8E-A179-E7C0108ED943}"/>
                  </a:ext>
                </a:extLst>
              </p:cNvPr>
              <p:cNvSpPr/>
              <p:nvPr/>
            </p:nvSpPr>
            <p:spPr>
              <a:xfrm>
                <a:off x="2256356" y="1229150"/>
                <a:ext cx="3829853" cy="1876110"/>
              </a:xfrm>
              <a:custGeom>
                <a:avLst/>
                <a:gdLst>
                  <a:gd name="connsiteX0" fmla="*/ 1459914 w 8458200"/>
                  <a:gd name="connsiteY0" fmla="*/ 4148138 h 4143375"/>
                  <a:gd name="connsiteX1" fmla="*/ 846504 w 8458200"/>
                  <a:gd name="connsiteY1" fmla="*/ 3779520 h 4143375"/>
                  <a:gd name="connsiteX2" fmla="*/ 80694 w 8458200"/>
                  <a:gd name="connsiteY2" fmla="*/ 2335530 h 4143375"/>
                  <a:gd name="connsiteX3" fmla="*/ 96886 w 8458200"/>
                  <a:gd name="connsiteY3" fmla="*/ 1655445 h 4143375"/>
                  <a:gd name="connsiteX4" fmla="*/ 867459 w 8458200"/>
                  <a:gd name="connsiteY4" fmla="*/ 357188 h 4143375"/>
                  <a:gd name="connsiteX5" fmla="*/ 1466581 w 8458200"/>
                  <a:gd name="connsiteY5" fmla="*/ 17145 h 4143375"/>
                  <a:gd name="connsiteX6" fmla="*/ 2982009 w 8458200"/>
                  <a:gd name="connsiteY6" fmla="*/ 21908 h 4143375"/>
                  <a:gd name="connsiteX7" fmla="*/ 3568749 w 8458200"/>
                  <a:gd name="connsiteY7" fmla="*/ 347663 h 4143375"/>
                  <a:gd name="connsiteX8" fmla="*/ 4245024 w 8458200"/>
                  <a:gd name="connsiteY8" fmla="*/ 1428750 h 4143375"/>
                  <a:gd name="connsiteX9" fmla="*/ 3942129 w 8458200"/>
                  <a:gd name="connsiteY9" fmla="*/ 1618298 h 4143375"/>
                  <a:gd name="connsiteX10" fmla="*/ 3265854 w 8458200"/>
                  <a:gd name="connsiteY10" fmla="*/ 537210 h 4143375"/>
                  <a:gd name="connsiteX11" fmla="*/ 2981056 w 8458200"/>
                  <a:gd name="connsiteY11" fmla="*/ 379095 h 4143375"/>
                  <a:gd name="connsiteX12" fmla="*/ 1465629 w 8458200"/>
                  <a:gd name="connsiteY12" fmla="*/ 374333 h 4143375"/>
                  <a:gd name="connsiteX13" fmla="*/ 1174164 w 8458200"/>
                  <a:gd name="connsiteY13" fmla="*/ 539115 h 4143375"/>
                  <a:gd name="connsiteX14" fmla="*/ 403591 w 8458200"/>
                  <a:gd name="connsiteY14" fmla="*/ 1837373 h 4143375"/>
                  <a:gd name="connsiteX15" fmla="*/ 395971 w 8458200"/>
                  <a:gd name="connsiteY15" fmla="*/ 2167890 h 4143375"/>
                  <a:gd name="connsiteX16" fmla="*/ 1161781 w 8458200"/>
                  <a:gd name="connsiteY16" fmla="*/ 3611880 h 4143375"/>
                  <a:gd name="connsiteX17" fmla="*/ 1465629 w 8458200"/>
                  <a:gd name="connsiteY17" fmla="*/ 3790950 h 4143375"/>
                  <a:gd name="connsiteX18" fmla="*/ 2827704 w 8458200"/>
                  <a:gd name="connsiteY18" fmla="*/ 3768090 h 4143375"/>
                  <a:gd name="connsiteX19" fmla="*/ 3114406 w 8458200"/>
                  <a:gd name="connsiteY19" fmla="*/ 3599498 h 4143375"/>
                  <a:gd name="connsiteX20" fmla="*/ 4987974 w 8458200"/>
                  <a:gd name="connsiteY20" fmla="*/ 347663 h 4143375"/>
                  <a:gd name="connsiteX21" fmla="*/ 5589954 w 8458200"/>
                  <a:gd name="connsiteY21" fmla="*/ 0 h 4143375"/>
                  <a:gd name="connsiteX22" fmla="*/ 5595669 w 8458200"/>
                  <a:gd name="connsiteY22" fmla="*/ 0 h 4143375"/>
                  <a:gd name="connsiteX23" fmla="*/ 7111096 w 8458200"/>
                  <a:gd name="connsiteY23" fmla="*/ 12383 h 4143375"/>
                  <a:gd name="connsiteX24" fmla="*/ 7698789 w 8458200"/>
                  <a:gd name="connsiteY24" fmla="*/ 344805 h 4143375"/>
                  <a:gd name="connsiteX25" fmla="*/ 8459836 w 8458200"/>
                  <a:gd name="connsiteY25" fmla="*/ 1592580 h 4143375"/>
                  <a:gd name="connsiteX26" fmla="*/ 8155036 w 8458200"/>
                  <a:gd name="connsiteY26" fmla="*/ 1778318 h 4143375"/>
                  <a:gd name="connsiteX27" fmla="*/ 7393989 w 8458200"/>
                  <a:gd name="connsiteY27" fmla="*/ 530543 h 4143375"/>
                  <a:gd name="connsiteX28" fmla="*/ 7108239 w 8458200"/>
                  <a:gd name="connsiteY28" fmla="*/ 368618 h 4143375"/>
                  <a:gd name="connsiteX29" fmla="*/ 5592811 w 8458200"/>
                  <a:gd name="connsiteY29" fmla="*/ 356235 h 4143375"/>
                  <a:gd name="connsiteX30" fmla="*/ 5589954 w 8458200"/>
                  <a:gd name="connsiteY30" fmla="*/ 356235 h 4143375"/>
                  <a:gd name="connsiteX31" fmla="*/ 5297536 w 8458200"/>
                  <a:gd name="connsiteY31" fmla="*/ 524828 h 4143375"/>
                  <a:gd name="connsiteX32" fmla="*/ 3423969 w 8458200"/>
                  <a:gd name="connsiteY32" fmla="*/ 3777615 h 4143375"/>
                  <a:gd name="connsiteX33" fmla="*/ 2834371 w 8458200"/>
                  <a:gd name="connsiteY33" fmla="*/ 4125278 h 4143375"/>
                  <a:gd name="connsiteX34" fmla="*/ 1472296 w 8458200"/>
                  <a:gd name="connsiteY34" fmla="*/ 4148138 h 4143375"/>
                  <a:gd name="connsiteX35" fmla="*/ 1459914 w 8458200"/>
                  <a:gd name="connsiteY35" fmla="*/ 414813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458200" h="4143375">
                    <a:moveTo>
                      <a:pt x="1459914" y="4148138"/>
                    </a:moveTo>
                    <a:cubicBezTo>
                      <a:pt x="1201786" y="4148138"/>
                      <a:pt x="968424" y="4008120"/>
                      <a:pt x="846504" y="3779520"/>
                    </a:cubicBezTo>
                    <a:lnTo>
                      <a:pt x="80694" y="2335530"/>
                    </a:lnTo>
                    <a:cubicBezTo>
                      <a:pt x="-32654" y="2123123"/>
                      <a:pt x="-25986" y="1862138"/>
                      <a:pt x="96886" y="1655445"/>
                    </a:cubicBezTo>
                    <a:lnTo>
                      <a:pt x="867459" y="357188"/>
                    </a:lnTo>
                    <a:cubicBezTo>
                      <a:pt x="992236" y="146685"/>
                      <a:pt x="1221789" y="16193"/>
                      <a:pt x="1466581" y="17145"/>
                    </a:cubicBezTo>
                    <a:lnTo>
                      <a:pt x="2982009" y="21908"/>
                    </a:lnTo>
                    <a:cubicBezTo>
                      <a:pt x="3222039" y="22860"/>
                      <a:pt x="3441114" y="144780"/>
                      <a:pt x="3568749" y="347663"/>
                    </a:cubicBezTo>
                    <a:lnTo>
                      <a:pt x="4245024" y="1428750"/>
                    </a:lnTo>
                    <a:lnTo>
                      <a:pt x="3942129" y="1618298"/>
                    </a:lnTo>
                    <a:lnTo>
                      <a:pt x="3265854" y="537210"/>
                    </a:lnTo>
                    <a:cubicBezTo>
                      <a:pt x="3203941" y="438150"/>
                      <a:pt x="3097261" y="379095"/>
                      <a:pt x="2981056" y="379095"/>
                    </a:cubicBezTo>
                    <a:lnTo>
                      <a:pt x="1465629" y="374333"/>
                    </a:lnTo>
                    <a:cubicBezTo>
                      <a:pt x="1346566" y="374333"/>
                      <a:pt x="1235124" y="437198"/>
                      <a:pt x="1174164" y="539115"/>
                    </a:cubicBezTo>
                    <a:lnTo>
                      <a:pt x="403591" y="1837373"/>
                    </a:lnTo>
                    <a:cubicBezTo>
                      <a:pt x="343584" y="1938338"/>
                      <a:pt x="340726" y="2065020"/>
                      <a:pt x="395971" y="2167890"/>
                    </a:cubicBezTo>
                    <a:lnTo>
                      <a:pt x="1161781" y="3611880"/>
                    </a:lnTo>
                    <a:cubicBezTo>
                      <a:pt x="1221789" y="3724275"/>
                      <a:pt x="1337994" y="3793808"/>
                      <a:pt x="1465629" y="3790950"/>
                    </a:cubicBezTo>
                    <a:lnTo>
                      <a:pt x="2827704" y="3768090"/>
                    </a:lnTo>
                    <a:cubicBezTo>
                      <a:pt x="2945814" y="3766185"/>
                      <a:pt x="3055351" y="3701415"/>
                      <a:pt x="3114406" y="3599498"/>
                    </a:cubicBezTo>
                    <a:lnTo>
                      <a:pt x="4987974" y="347663"/>
                    </a:lnTo>
                    <a:cubicBezTo>
                      <a:pt x="5111799" y="133350"/>
                      <a:pt x="5342304" y="0"/>
                      <a:pt x="5589954" y="0"/>
                    </a:cubicBezTo>
                    <a:cubicBezTo>
                      <a:pt x="5591859" y="0"/>
                      <a:pt x="5593764" y="0"/>
                      <a:pt x="5595669" y="0"/>
                    </a:cubicBezTo>
                    <a:lnTo>
                      <a:pt x="7111096" y="12383"/>
                    </a:lnTo>
                    <a:cubicBezTo>
                      <a:pt x="7353031" y="14288"/>
                      <a:pt x="7572106" y="139065"/>
                      <a:pt x="7698789" y="344805"/>
                    </a:cubicBezTo>
                    <a:lnTo>
                      <a:pt x="8459836" y="1592580"/>
                    </a:lnTo>
                    <a:lnTo>
                      <a:pt x="8155036" y="1778318"/>
                    </a:lnTo>
                    <a:lnTo>
                      <a:pt x="7393989" y="530543"/>
                    </a:lnTo>
                    <a:cubicBezTo>
                      <a:pt x="7333029" y="430530"/>
                      <a:pt x="7226349" y="369570"/>
                      <a:pt x="7108239" y="368618"/>
                    </a:cubicBezTo>
                    <a:lnTo>
                      <a:pt x="5592811" y="356235"/>
                    </a:lnTo>
                    <a:cubicBezTo>
                      <a:pt x="5591859" y="356235"/>
                      <a:pt x="5590906" y="356235"/>
                      <a:pt x="5589954" y="356235"/>
                    </a:cubicBezTo>
                    <a:cubicBezTo>
                      <a:pt x="5469939" y="356235"/>
                      <a:pt x="5357544" y="421005"/>
                      <a:pt x="5297536" y="524828"/>
                    </a:cubicBezTo>
                    <a:lnTo>
                      <a:pt x="3423969" y="3777615"/>
                    </a:lnTo>
                    <a:cubicBezTo>
                      <a:pt x="3303001" y="3988118"/>
                      <a:pt x="3076306" y="4121468"/>
                      <a:pt x="2834371" y="4125278"/>
                    </a:cubicBezTo>
                    <a:lnTo>
                      <a:pt x="1472296" y="4148138"/>
                    </a:lnTo>
                    <a:cubicBezTo>
                      <a:pt x="1467534" y="4148138"/>
                      <a:pt x="1463724" y="4148138"/>
                      <a:pt x="1459914" y="4148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5">
                <a:extLst>
                  <a:ext uri="{FF2B5EF4-FFF2-40B4-BE49-F238E27FC236}">
                    <a16:creationId xmlns:a16="http://schemas.microsoft.com/office/drawing/2014/main" id="{2DA39B11-5EE2-4B14-A84F-F90AA41079E8}"/>
                  </a:ext>
                </a:extLst>
              </p:cNvPr>
              <p:cNvSpPr/>
              <p:nvPr/>
            </p:nvSpPr>
            <p:spPr>
              <a:xfrm rot="10800000">
                <a:off x="6189011" y="1229149"/>
                <a:ext cx="3829853" cy="1876110"/>
              </a:xfrm>
              <a:custGeom>
                <a:avLst/>
                <a:gdLst>
                  <a:gd name="connsiteX0" fmla="*/ 1459914 w 8458200"/>
                  <a:gd name="connsiteY0" fmla="*/ 4148138 h 4143375"/>
                  <a:gd name="connsiteX1" fmla="*/ 846504 w 8458200"/>
                  <a:gd name="connsiteY1" fmla="*/ 3779520 h 4143375"/>
                  <a:gd name="connsiteX2" fmla="*/ 80694 w 8458200"/>
                  <a:gd name="connsiteY2" fmla="*/ 2335530 h 4143375"/>
                  <a:gd name="connsiteX3" fmla="*/ 96886 w 8458200"/>
                  <a:gd name="connsiteY3" fmla="*/ 1655445 h 4143375"/>
                  <a:gd name="connsiteX4" fmla="*/ 867459 w 8458200"/>
                  <a:gd name="connsiteY4" fmla="*/ 357188 h 4143375"/>
                  <a:gd name="connsiteX5" fmla="*/ 1466581 w 8458200"/>
                  <a:gd name="connsiteY5" fmla="*/ 17145 h 4143375"/>
                  <a:gd name="connsiteX6" fmla="*/ 2982009 w 8458200"/>
                  <a:gd name="connsiteY6" fmla="*/ 21908 h 4143375"/>
                  <a:gd name="connsiteX7" fmla="*/ 3568749 w 8458200"/>
                  <a:gd name="connsiteY7" fmla="*/ 347663 h 4143375"/>
                  <a:gd name="connsiteX8" fmla="*/ 4245024 w 8458200"/>
                  <a:gd name="connsiteY8" fmla="*/ 1428750 h 4143375"/>
                  <a:gd name="connsiteX9" fmla="*/ 3942129 w 8458200"/>
                  <a:gd name="connsiteY9" fmla="*/ 1618298 h 4143375"/>
                  <a:gd name="connsiteX10" fmla="*/ 3265854 w 8458200"/>
                  <a:gd name="connsiteY10" fmla="*/ 537210 h 4143375"/>
                  <a:gd name="connsiteX11" fmla="*/ 2981056 w 8458200"/>
                  <a:gd name="connsiteY11" fmla="*/ 379095 h 4143375"/>
                  <a:gd name="connsiteX12" fmla="*/ 1465629 w 8458200"/>
                  <a:gd name="connsiteY12" fmla="*/ 374333 h 4143375"/>
                  <a:gd name="connsiteX13" fmla="*/ 1174164 w 8458200"/>
                  <a:gd name="connsiteY13" fmla="*/ 539115 h 4143375"/>
                  <a:gd name="connsiteX14" fmla="*/ 403591 w 8458200"/>
                  <a:gd name="connsiteY14" fmla="*/ 1837373 h 4143375"/>
                  <a:gd name="connsiteX15" fmla="*/ 395971 w 8458200"/>
                  <a:gd name="connsiteY15" fmla="*/ 2167890 h 4143375"/>
                  <a:gd name="connsiteX16" fmla="*/ 1161781 w 8458200"/>
                  <a:gd name="connsiteY16" fmla="*/ 3611880 h 4143375"/>
                  <a:gd name="connsiteX17" fmla="*/ 1465629 w 8458200"/>
                  <a:gd name="connsiteY17" fmla="*/ 3790950 h 4143375"/>
                  <a:gd name="connsiteX18" fmla="*/ 2827704 w 8458200"/>
                  <a:gd name="connsiteY18" fmla="*/ 3768090 h 4143375"/>
                  <a:gd name="connsiteX19" fmla="*/ 3114406 w 8458200"/>
                  <a:gd name="connsiteY19" fmla="*/ 3599498 h 4143375"/>
                  <a:gd name="connsiteX20" fmla="*/ 4987974 w 8458200"/>
                  <a:gd name="connsiteY20" fmla="*/ 347663 h 4143375"/>
                  <a:gd name="connsiteX21" fmla="*/ 5589954 w 8458200"/>
                  <a:gd name="connsiteY21" fmla="*/ 0 h 4143375"/>
                  <a:gd name="connsiteX22" fmla="*/ 5595669 w 8458200"/>
                  <a:gd name="connsiteY22" fmla="*/ 0 h 4143375"/>
                  <a:gd name="connsiteX23" fmla="*/ 7111096 w 8458200"/>
                  <a:gd name="connsiteY23" fmla="*/ 12383 h 4143375"/>
                  <a:gd name="connsiteX24" fmla="*/ 7698789 w 8458200"/>
                  <a:gd name="connsiteY24" fmla="*/ 344805 h 4143375"/>
                  <a:gd name="connsiteX25" fmla="*/ 8459836 w 8458200"/>
                  <a:gd name="connsiteY25" fmla="*/ 1592580 h 4143375"/>
                  <a:gd name="connsiteX26" fmla="*/ 8155036 w 8458200"/>
                  <a:gd name="connsiteY26" fmla="*/ 1778318 h 4143375"/>
                  <a:gd name="connsiteX27" fmla="*/ 7393989 w 8458200"/>
                  <a:gd name="connsiteY27" fmla="*/ 530543 h 4143375"/>
                  <a:gd name="connsiteX28" fmla="*/ 7108239 w 8458200"/>
                  <a:gd name="connsiteY28" fmla="*/ 368618 h 4143375"/>
                  <a:gd name="connsiteX29" fmla="*/ 5592811 w 8458200"/>
                  <a:gd name="connsiteY29" fmla="*/ 356235 h 4143375"/>
                  <a:gd name="connsiteX30" fmla="*/ 5589954 w 8458200"/>
                  <a:gd name="connsiteY30" fmla="*/ 356235 h 4143375"/>
                  <a:gd name="connsiteX31" fmla="*/ 5297536 w 8458200"/>
                  <a:gd name="connsiteY31" fmla="*/ 524828 h 4143375"/>
                  <a:gd name="connsiteX32" fmla="*/ 3423969 w 8458200"/>
                  <a:gd name="connsiteY32" fmla="*/ 3777615 h 4143375"/>
                  <a:gd name="connsiteX33" fmla="*/ 2834371 w 8458200"/>
                  <a:gd name="connsiteY33" fmla="*/ 4125278 h 4143375"/>
                  <a:gd name="connsiteX34" fmla="*/ 1472296 w 8458200"/>
                  <a:gd name="connsiteY34" fmla="*/ 4148138 h 4143375"/>
                  <a:gd name="connsiteX35" fmla="*/ 1459914 w 8458200"/>
                  <a:gd name="connsiteY35" fmla="*/ 414813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458200" h="4143375">
                    <a:moveTo>
                      <a:pt x="1459914" y="4148138"/>
                    </a:moveTo>
                    <a:cubicBezTo>
                      <a:pt x="1201786" y="4148138"/>
                      <a:pt x="968424" y="4008120"/>
                      <a:pt x="846504" y="3779520"/>
                    </a:cubicBezTo>
                    <a:lnTo>
                      <a:pt x="80694" y="2335530"/>
                    </a:lnTo>
                    <a:cubicBezTo>
                      <a:pt x="-32654" y="2123123"/>
                      <a:pt x="-25986" y="1862138"/>
                      <a:pt x="96886" y="1655445"/>
                    </a:cubicBezTo>
                    <a:lnTo>
                      <a:pt x="867459" y="357188"/>
                    </a:lnTo>
                    <a:cubicBezTo>
                      <a:pt x="992236" y="146685"/>
                      <a:pt x="1221789" y="16193"/>
                      <a:pt x="1466581" y="17145"/>
                    </a:cubicBezTo>
                    <a:lnTo>
                      <a:pt x="2982009" y="21908"/>
                    </a:lnTo>
                    <a:cubicBezTo>
                      <a:pt x="3222039" y="22860"/>
                      <a:pt x="3441114" y="144780"/>
                      <a:pt x="3568749" y="347663"/>
                    </a:cubicBezTo>
                    <a:lnTo>
                      <a:pt x="4245024" y="1428750"/>
                    </a:lnTo>
                    <a:lnTo>
                      <a:pt x="3942129" y="1618298"/>
                    </a:lnTo>
                    <a:lnTo>
                      <a:pt x="3265854" y="537210"/>
                    </a:lnTo>
                    <a:cubicBezTo>
                      <a:pt x="3203941" y="438150"/>
                      <a:pt x="3097261" y="379095"/>
                      <a:pt x="2981056" y="379095"/>
                    </a:cubicBezTo>
                    <a:lnTo>
                      <a:pt x="1465629" y="374333"/>
                    </a:lnTo>
                    <a:cubicBezTo>
                      <a:pt x="1346566" y="374333"/>
                      <a:pt x="1235124" y="437198"/>
                      <a:pt x="1174164" y="539115"/>
                    </a:cubicBezTo>
                    <a:lnTo>
                      <a:pt x="403591" y="1837373"/>
                    </a:lnTo>
                    <a:cubicBezTo>
                      <a:pt x="343584" y="1938338"/>
                      <a:pt x="340726" y="2065020"/>
                      <a:pt x="395971" y="2167890"/>
                    </a:cubicBezTo>
                    <a:lnTo>
                      <a:pt x="1161781" y="3611880"/>
                    </a:lnTo>
                    <a:cubicBezTo>
                      <a:pt x="1221789" y="3724275"/>
                      <a:pt x="1337994" y="3793808"/>
                      <a:pt x="1465629" y="3790950"/>
                    </a:cubicBezTo>
                    <a:lnTo>
                      <a:pt x="2827704" y="3768090"/>
                    </a:lnTo>
                    <a:cubicBezTo>
                      <a:pt x="2945814" y="3766185"/>
                      <a:pt x="3055351" y="3701415"/>
                      <a:pt x="3114406" y="3599498"/>
                    </a:cubicBezTo>
                    <a:lnTo>
                      <a:pt x="4987974" y="347663"/>
                    </a:lnTo>
                    <a:cubicBezTo>
                      <a:pt x="5111799" y="133350"/>
                      <a:pt x="5342304" y="0"/>
                      <a:pt x="5589954" y="0"/>
                    </a:cubicBezTo>
                    <a:cubicBezTo>
                      <a:pt x="5591859" y="0"/>
                      <a:pt x="5593764" y="0"/>
                      <a:pt x="5595669" y="0"/>
                    </a:cubicBezTo>
                    <a:lnTo>
                      <a:pt x="7111096" y="12383"/>
                    </a:lnTo>
                    <a:cubicBezTo>
                      <a:pt x="7353031" y="14288"/>
                      <a:pt x="7572106" y="139065"/>
                      <a:pt x="7698789" y="344805"/>
                    </a:cubicBezTo>
                    <a:lnTo>
                      <a:pt x="8459836" y="1592580"/>
                    </a:lnTo>
                    <a:lnTo>
                      <a:pt x="8155036" y="1778318"/>
                    </a:lnTo>
                    <a:lnTo>
                      <a:pt x="7393989" y="530543"/>
                    </a:lnTo>
                    <a:cubicBezTo>
                      <a:pt x="7333029" y="430530"/>
                      <a:pt x="7226349" y="369570"/>
                      <a:pt x="7108239" y="368618"/>
                    </a:cubicBezTo>
                    <a:lnTo>
                      <a:pt x="5592811" y="356235"/>
                    </a:lnTo>
                    <a:cubicBezTo>
                      <a:pt x="5591859" y="356235"/>
                      <a:pt x="5590906" y="356235"/>
                      <a:pt x="5589954" y="356235"/>
                    </a:cubicBezTo>
                    <a:cubicBezTo>
                      <a:pt x="5469939" y="356235"/>
                      <a:pt x="5357544" y="421005"/>
                      <a:pt x="5297536" y="524828"/>
                    </a:cubicBezTo>
                    <a:lnTo>
                      <a:pt x="3423969" y="3777615"/>
                    </a:lnTo>
                    <a:cubicBezTo>
                      <a:pt x="3303001" y="3988118"/>
                      <a:pt x="3076306" y="4121468"/>
                      <a:pt x="2834371" y="4125278"/>
                    </a:cubicBezTo>
                    <a:lnTo>
                      <a:pt x="1472296" y="4148138"/>
                    </a:lnTo>
                    <a:cubicBezTo>
                      <a:pt x="1467534" y="4148138"/>
                      <a:pt x="1463724" y="4148138"/>
                      <a:pt x="1459914" y="4148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D9111A0-F819-47B7-B476-AFAEAEB2463E}"/>
                  </a:ext>
                </a:extLst>
              </p:cNvPr>
              <p:cNvSpPr/>
              <p:nvPr/>
            </p:nvSpPr>
            <p:spPr>
              <a:xfrm rot="10800000">
                <a:off x="4228645" y="1226992"/>
                <a:ext cx="3764586" cy="1878267"/>
              </a:xfrm>
              <a:custGeom>
                <a:avLst/>
                <a:gdLst>
                  <a:gd name="connsiteX0" fmla="*/ 1840807 w 3764586"/>
                  <a:gd name="connsiteY0" fmla="*/ 656523 h 1878267"/>
                  <a:gd name="connsiteX1" fmla="*/ 1851676 w 3764586"/>
                  <a:gd name="connsiteY1" fmla="*/ 639816 h 1878267"/>
                  <a:gd name="connsiteX2" fmla="*/ 1856129 w 3764586"/>
                  <a:gd name="connsiteY2" fmla="*/ 646935 h 1878267"/>
                  <a:gd name="connsiteX3" fmla="*/ 600644 w 3764586"/>
                  <a:gd name="connsiteY3" fmla="*/ 1878267 h 1878267"/>
                  <a:gd name="connsiteX4" fmla="*/ 595038 w 3764586"/>
                  <a:gd name="connsiteY4" fmla="*/ 1878267 h 1878267"/>
                  <a:gd name="connsiteX5" fmla="*/ 317287 w 3764586"/>
                  <a:gd name="connsiteY5" fmla="*/ 1711357 h 1878267"/>
                  <a:gd name="connsiteX6" fmla="*/ 0 w 3764586"/>
                  <a:gd name="connsiteY6" fmla="*/ 1113090 h 1878267"/>
                  <a:gd name="connsiteX7" fmla="*/ 137364 w 3764586"/>
                  <a:gd name="connsiteY7" fmla="*/ 1027014 h 1878267"/>
                  <a:gd name="connsiteX8" fmla="*/ 460044 w 3764586"/>
                  <a:gd name="connsiteY8" fmla="*/ 1635450 h 1878267"/>
                  <a:gd name="connsiteX9" fmla="*/ 597626 w 3764586"/>
                  <a:gd name="connsiteY9" fmla="*/ 1716533 h 1878267"/>
                  <a:gd name="connsiteX10" fmla="*/ 1214370 w 3764586"/>
                  <a:gd name="connsiteY10" fmla="*/ 1706182 h 1878267"/>
                  <a:gd name="connsiteX11" fmla="*/ 1344188 w 3764586"/>
                  <a:gd name="connsiteY11" fmla="*/ 1629844 h 1878267"/>
                  <a:gd name="connsiteX12" fmla="*/ 2192535 w 3764586"/>
                  <a:gd name="connsiteY12" fmla="*/ 157421 h 1878267"/>
                  <a:gd name="connsiteX13" fmla="*/ 2465110 w 3764586"/>
                  <a:gd name="connsiteY13" fmla="*/ 0 h 1878267"/>
                  <a:gd name="connsiteX14" fmla="*/ 2467698 w 3764586"/>
                  <a:gd name="connsiteY14" fmla="*/ 0 h 1878267"/>
                  <a:gd name="connsiteX15" fmla="*/ 3153880 w 3764586"/>
                  <a:gd name="connsiteY15" fmla="*/ 5607 h 1878267"/>
                  <a:gd name="connsiteX16" fmla="*/ 3419986 w 3764586"/>
                  <a:gd name="connsiteY16" fmla="*/ 156127 h 1878267"/>
                  <a:gd name="connsiteX17" fmla="*/ 3764586 w 3764586"/>
                  <a:gd name="connsiteY17" fmla="*/ 721116 h 1878267"/>
                  <a:gd name="connsiteX18" fmla="*/ 3626573 w 3764586"/>
                  <a:gd name="connsiteY18" fmla="*/ 805218 h 1878267"/>
                  <a:gd name="connsiteX19" fmla="*/ 3281973 w 3764586"/>
                  <a:gd name="connsiteY19" fmla="*/ 240229 h 1878267"/>
                  <a:gd name="connsiteX20" fmla="*/ 3152586 w 3764586"/>
                  <a:gd name="connsiteY20" fmla="*/ 166909 h 1878267"/>
                  <a:gd name="connsiteX21" fmla="*/ 2466404 w 3764586"/>
                  <a:gd name="connsiteY21" fmla="*/ 161302 h 1878267"/>
                  <a:gd name="connsiteX22" fmla="*/ 2465110 w 3764586"/>
                  <a:gd name="connsiteY22" fmla="*/ 161302 h 1878267"/>
                  <a:gd name="connsiteX23" fmla="*/ 2332704 w 3764586"/>
                  <a:gd name="connsiteY23" fmla="*/ 237641 h 1878267"/>
                  <a:gd name="connsiteX24" fmla="*/ 1484357 w 3764586"/>
                  <a:gd name="connsiteY24" fmla="*/ 1710495 h 1878267"/>
                  <a:gd name="connsiteX25" fmla="*/ 1217389 w 3764586"/>
                  <a:gd name="connsiteY25" fmla="*/ 1867916 h 18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64586" h="1878267">
                    <a:moveTo>
                      <a:pt x="1840807" y="656523"/>
                    </a:moveTo>
                    <a:lnTo>
                      <a:pt x="1851676" y="639816"/>
                    </a:lnTo>
                    <a:lnTo>
                      <a:pt x="1856129" y="646935"/>
                    </a:lnTo>
                    <a:close/>
                    <a:moveTo>
                      <a:pt x="600644" y="1878267"/>
                    </a:moveTo>
                    <a:cubicBezTo>
                      <a:pt x="598488" y="1878267"/>
                      <a:pt x="596763" y="1878267"/>
                      <a:pt x="595038" y="1878267"/>
                    </a:cubicBezTo>
                    <a:cubicBezTo>
                      <a:pt x="478158" y="1878267"/>
                      <a:pt x="372492" y="1814867"/>
                      <a:pt x="317287" y="1711357"/>
                    </a:cubicBezTo>
                    <a:lnTo>
                      <a:pt x="0" y="1113090"/>
                    </a:lnTo>
                    <a:lnTo>
                      <a:pt x="137364" y="1027014"/>
                    </a:lnTo>
                    <a:lnTo>
                      <a:pt x="460044" y="1635450"/>
                    </a:lnTo>
                    <a:cubicBezTo>
                      <a:pt x="487215" y="1686343"/>
                      <a:pt x="539833" y="1717827"/>
                      <a:pt x="597626" y="1716533"/>
                    </a:cubicBezTo>
                    <a:lnTo>
                      <a:pt x="1214370" y="1706182"/>
                    </a:lnTo>
                    <a:cubicBezTo>
                      <a:pt x="1267850" y="1705319"/>
                      <a:pt x="1317448" y="1675992"/>
                      <a:pt x="1344188" y="1629844"/>
                    </a:cubicBezTo>
                    <a:lnTo>
                      <a:pt x="2192535" y="157421"/>
                    </a:lnTo>
                    <a:cubicBezTo>
                      <a:pt x="2248603" y="60381"/>
                      <a:pt x="2352975" y="0"/>
                      <a:pt x="2465110" y="0"/>
                    </a:cubicBezTo>
                    <a:cubicBezTo>
                      <a:pt x="2465973" y="0"/>
                      <a:pt x="2466835" y="0"/>
                      <a:pt x="2467698" y="0"/>
                    </a:cubicBezTo>
                    <a:lnTo>
                      <a:pt x="3153880" y="5607"/>
                    </a:lnTo>
                    <a:cubicBezTo>
                      <a:pt x="3263427" y="6470"/>
                      <a:pt x="3362624" y="62968"/>
                      <a:pt x="3419986" y="156127"/>
                    </a:cubicBezTo>
                    <a:lnTo>
                      <a:pt x="3764586" y="721116"/>
                    </a:lnTo>
                    <a:lnTo>
                      <a:pt x="3626573" y="805218"/>
                    </a:lnTo>
                    <a:lnTo>
                      <a:pt x="3281973" y="240229"/>
                    </a:lnTo>
                    <a:cubicBezTo>
                      <a:pt x="3254370" y="194943"/>
                      <a:pt x="3206066" y="167341"/>
                      <a:pt x="3152586" y="166909"/>
                    </a:cubicBezTo>
                    <a:lnTo>
                      <a:pt x="2466404" y="161302"/>
                    </a:lnTo>
                    <a:cubicBezTo>
                      <a:pt x="2465973" y="161302"/>
                      <a:pt x="2465541" y="161302"/>
                      <a:pt x="2465110" y="161302"/>
                    </a:cubicBezTo>
                    <a:cubicBezTo>
                      <a:pt x="2410768" y="161302"/>
                      <a:pt x="2359875" y="190630"/>
                      <a:pt x="2332704" y="237641"/>
                    </a:cubicBezTo>
                    <a:lnTo>
                      <a:pt x="1484357" y="1710495"/>
                    </a:lnTo>
                    <a:cubicBezTo>
                      <a:pt x="1429583" y="1805810"/>
                      <a:pt x="1326936" y="1866191"/>
                      <a:pt x="1217389" y="1867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68BB8F1A-61A9-4CAF-A57C-3CE115536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7755" y="1843679"/>
                <a:ext cx="809490" cy="644894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F74A5DD5-00E0-4A82-B556-011A547BA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8358" y="1652328"/>
                <a:ext cx="1027596" cy="1027596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39179EA8-6382-4674-BF1B-94D73340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553" y="1928068"/>
                <a:ext cx="899239" cy="485589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52682951-5D30-4F0A-8213-80120CB34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7959" y="1863818"/>
                <a:ext cx="1174009" cy="6046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9196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E95277ED-0B10-4EE7-956D-204001876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資料流</a:t>
            </a:r>
            <a:endParaRPr 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A4D951A-6BF6-44D0-A4DA-4A84EF2A3BFB}"/>
              </a:ext>
            </a:extLst>
          </p:cNvPr>
          <p:cNvGrpSpPr/>
          <p:nvPr/>
        </p:nvGrpSpPr>
        <p:grpSpPr>
          <a:xfrm>
            <a:off x="517135" y="2508540"/>
            <a:ext cx="11157730" cy="1840920"/>
            <a:chOff x="512155" y="1902824"/>
            <a:chExt cx="11157730" cy="184092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0927DAF8-BC72-44B0-A132-7C5D789A4236}"/>
                </a:ext>
              </a:extLst>
            </p:cNvPr>
            <p:cNvGrpSpPr/>
            <p:nvPr/>
          </p:nvGrpSpPr>
          <p:grpSpPr>
            <a:xfrm>
              <a:off x="5198821" y="1902824"/>
              <a:ext cx="1840922" cy="1840920"/>
              <a:chOff x="5183206" y="1609726"/>
              <a:chExt cx="1840922" cy="1840920"/>
            </a:xfrm>
          </p:grpSpPr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F1C3A4E4-8C6C-4B1C-86F5-C7BDFA897681}"/>
                  </a:ext>
                </a:extLst>
              </p:cNvPr>
              <p:cNvSpPr/>
              <p:nvPr/>
            </p:nvSpPr>
            <p:spPr>
              <a:xfrm>
                <a:off x="5183206" y="1609726"/>
                <a:ext cx="1840922" cy="1840920"/>
              </a:xfrm>
              <a:prstGeom prst="ellipse">
                <a:avLst/>
              </a:prstGeom>
              <a:solidFill>
                <a:schemeClr val="accent3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3B7A067F-23AA-4EC0-9A69-E506A4CB3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382" y="1967346"/>
                <a:ext cx="1131236" cy="1131236"/>
              </a:xfrm>
              <a:prstGeom prst="rect">
                <a:avLst/>
              </a:prstGeom>
            </p:spPr>
          </p:pic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012D611-C41C-484C-AB81-9C99B51E9FC1}"/>
                </a:ext>
              </a:extLst>
            </p:cNvPr>
            <p:cNvGrpSpPr/>
            <p:nvPr/>
          </p:nvGrpSpPr>
          <p:grpSpPr>
            <a:xfrm>
              <a:off x="9905740" y="1955816"/>
              <a:ext cx="1764145" cy="1699028"/>
              <a:chOff x="9173059" y="1956094"/>
              <a:chExt cx="1764145" cy="1699028"/>
            </a:xfrm>
          </p:grpSpPr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72663A57-8AD8-4E6D-88AA-33F314E31A9B}"/>
                  </a:ext>
                </a:extLst>
              </p:cNvPr>
              <p:cNvSpPr/>
              <p:nvPr/>
            </p:nvSpPr>
            <p:spPr>
              <a:xfrm>
                <a:off x="9173059" y="2956643"/>
                <a:ext cx="1764145" cy="698479"/>
              </a:xfrm>
              <a:prstGeom prst="rect">
                <a:avLst/>
              </a:prstGeom>
              <a:noFill/>
              <a:ln w="63500">
                <a:gradFill flip="none" rotWithShape="1">
                  <a:gsLst>
                    <a:gs pos="5000">
                      <a:schemeClr val="accent1"/>
                    </a:gs>
                    <a:gs pos="6000">
                      <a:schemeClr val="bg1"/>
                    </a:gs>
                    <a:gs pos="94000">
                      <a:schemeClr val="bg1"/>
                    </a:gs>
                    <a:gs pos="95000">
                      <a:schemeClr val="accent1"/>
                    </a:gs>
                  </a:gsLst>
                  <a:lin ang="5400000" scaled="1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64145"/>
                          <a:gd name="connsiteY0" fmla="*/ 0 h 698479"/>
                          <a:gd name="connsiteX1" fmla="*/ 1764145 w 1764145"/>
                          <a:gd name="connsiteY1" fmla="*/ 0 h 698479"/>
                          <a:gd name="connsiteX2" fmla="*/ 1764145 w 1764145"/>
                          <a:gd name="connsiteY2" fmla="*/ 698479 h 698479"/>
                          <a:gd name="connsiteX3" fmla="*/ 0 w 1764145"/>
                          <a:gd name="connsiteY3" fmla="*/ 698479 h 698479"/>
                          <a:gd name="connsiteX4" fmla="*/ 0 w 1764145"/>
                          <a:gd name="connsiteY4" fmla="*/ 0 h 6984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64145" h="698479" fill="none" extrusionOk="0">
                            <a:moveTo>
                              <a:pt x="0" y="0"/>
                            </a:moveTo>
                            <a:cubicBezTo>
                              <a:pt x="643863" y="-24989"/>
                              <a:pt x="1475792" y="-61078"/>
                              <a:pt x="1764145" y="0"/>
                            </a:cubicBezTo>
                            <a:cubicBezTo>
                              <a:pt x="1764068" y="346653"/>
                              <a:pt x="1816142" y="497768"/>
                              <a:pt x="1764145" y="698479"/>
                            </a:cubicBezTo>
                            <a:cubicBezTo>
                              <a:pt x="1138706" y="731915"/>
                              <a:pt x="659925" y="587653"/>
                              <a:pt x="0" y="698479"/>
                            </a:cubicBezTo>
                            <a:cubicBezTo>
                              <a:pt x="-39378" y="401018"/>
                              <a:pt x="11002" y="111954"/>
                              <a:pt x="0" y="0"/>
                            </a:cubicBezTo>
                            <a:close/>
                          </a:path>
                          <a:path w="1764145" h="698479" stroke="0" extrusionOk="0">
                            <a:moveTo>
                              <a:pt x="0" y="0"/>
                            </a:moveTo>
                            <a:cubicBezTo>
                              <a:pt x="467624" y="-48755"/>
                              <a:pt x="1395655" y="-27687"/>
                              <a:pt x="1764145" y="0"/>
                            </a:cubicBezTo>
                            <a:cubicBezTo>
                              <a:pt x="1729232" y="140988"/>
                              <a:pt x="1797808" y="491157"/>
                              <a:pt x="1764145" y="698479"/>
                            </a:cubicBezTo>
                            <a:cubicBezTo>
                              <a:pt x="1226323" y="714054"/>
                              <a:pt x="847101" y="831434"/>
                              <a:pt x="0" y="698479"/>
                            </a:cubicBezTo>
                            <a:cubicBezTo>
                              <a:pt x="-59779" y="464809"/>
                              <a:pt x="40572" y="1844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accent1"/>
                    </a:solidFill>
                  </a:rPr>
                  <a:t>Database</a:t>
                </a:r>
                <a:endParaRPr lang="ko-KR" altLang="en-US" sz="28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41FE5713-0568-44A3-8690-A9605FAE8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9514" y="1956094"/>
                <a:ext cx="1131236" cy="1131236"/>
              </a:xfrm>
              <a:prstGeom prst="rect">
                <a:avLst/>
              </a:prstGeom>
            </p:spPr>
          </p:pic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29D0FE85-D704-425B-9B96-9BC044D47DD3}"/>
                </a:ext>
              </a:extLst>
            </p:cNvPr>
            <p:cNvGrpSpPr/>
            <p:nvPr/>
          </p:nvGrpSpPr>
          <p:grpSpPr>
            <a:xfrm>
              <a:off x="512155" y="1955816"/>
              <a:ext cx="1764146" cy="1696854"/>
              <a:chOff x="1581156" y="1954700"/>
              <a:chExt cx="1764146" cy="1696854"/>
            </a:xfrm>
          </p:grpSpPr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7FAB9F42-2831-4728-8972-7F762424ADBE}"/>
                  </a:ext>
                </a:extLst>
              </p:cNvPr>
              <p:cNvSpPr/>
              <p:nvPr/>
            </p:nvSpPr>
            <p:spPr>
              <a:xfrm>
                <a:off x="1581156" y="2953075"/>
                <a:ext cx="1764146" cy="698479"/>
              </a:xfrm>
              <a:prstGeom prst="rect">
                <a:avLst/>
              </a:prstGeom>
              <a:noFill/>
              <a:ln w="444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accent4"/>
                    </a:solidFill>
                  </a:rPr>
                  <a:t>User</a:t>
                </a:r>
                <a:endParaRPr lang="ko-KR" altLang="en-US" sz="2800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21BE2E5A-7321-4D03-BA58-F8E34A265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7611" y="1954700"/>
                <a:ext cx="1131236" cy="1131236"/>
              </a:xfrm>
              <a:prstGeom prst="rect">
                <a:avLst/>
              </a:prstGeom>
            </p:spPr>
          </p:pic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35F51495-BB47-4B5B-843E-FF3906BA3E59}"/>
                </a:ext>
              </a:extLst>
            </p:cNvPr>
            <p:cNvGrpSpPr/>
            <p:nvPr/>
          </p:nvGrpSpPr>
          <p:grpSpPr>
            <a:xfrm>
              <a:off x="7160730" y="2176950"/>
              <a:ext cx="2712980" cy="1524721"/>
              <a:chOff x="7253357" y="2245840"/>
              <a:chExt cx="2712980" cy="1524721"/>
            </a:xfrm>
          </p:grpSpPr>
          <p:sp>
            <p:nvSpPr>
              <p:cNvPr id="55" name="Chevron 2">
                <a:extLst>
                  <a:ext uri="{FF2B5EF4-FFF2-40B4-BE49-F238E27FC236}">
                    <a16:creationId xmlns:a16="http://schemas.microsoft.com/office/drawing/2014/main" id="{699B3297-CA89-4B26-AA29-3179EBE00D6B}"/>
                  </a:ext>
                </a:extLst>
              </p:cNvPr>
              <p:cNvSpPr/>
              <p:nvPr/>
            </p:nvSpPr>
            <p:spPr>
              <a:xfrm rot="10800000">
                <a:off x="7253357" y="3002449"/>
                <a:ext cx="2340000" cy="768112"/>
              </a:xfrm>
              <a:prstGeom prst="chevron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TextBox 18">
                <a:extLst>
                  <a:ext uri="{FF2B5EF4-FFF2-40B4-BE49-F238E27FC236}">
                    <a16:creationId xmlns:a16="http://schemas.microsoft.com/office/drawing/2014/main" id="{3DAC03FA-608F-4118-809D-BD88CB5A8F20}"/>
                  </a:ext>
                </a:extLst>
              </p:cNvPr>
              <p:cNvSpPr txBox="1"/>
              <p:nvPr/>
            </p:nvSpPr>
            <p:spPr>
              <a:xfrm>
                <a:off x="7869715" y="3237024"/>
                <a:ext cx="11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Result</a:t>
                </a:r>
              </a:p>
            </p:txBody>
          </p:sp>
          <p:sp>
            <p:nvSpPr>
              <p:cNvPr id="59" name="Chevron 7">
                <a:extLst>
                  <a:ext uri="{FF2B5EF4-FFF2-40B4-BE49-F238E27FC236}">
                    <a16:creationId xmlns:a16="http://schemas.microsoft.com/office/drawing/2014/main" id="{9F831619-EF28-4D54-8AB4-AEF8DD114834}"/>
                  </a:ext>
                </a:extLst>
              </p:cNvPr>
              <p:cNvSpPr/>
              <p:nvPr/>
            </p:nvSpPr>
            <p:spPr>
              <a:xfrm>
                <a:off x="7626337" y="2245840"/>
                <a:ext cx="2340000" cy="768112"/>
              </a:xfrm>
              <a:prstGeom prst="chevron">
                <a:avLst/>
              </a:prstGeom>
              <a:solidFill>
                <a:schemeClr val="bg1"/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TextBox 15">
                <a:extLst>
                  <a:ext uri="{FF2B5EF4-FFF2-40B4-BE49-F238E27FC236}">
                    <a16:creationId xmlns:a16="http://schemas.microsoft.com/office/drawing/2014/main" id="{8505112F-F3C3-4DE3-AF31-A4EC85137755}"/>
                  </a:ext>
                </a:extLst>
              </p:cNvPr>
              <p:cNvSpPr txBox="1"/>
              <p:nvPr/>
            </p:nvSpPr>
            <p:spPr>
              <a:xfrm>
                <a:off x="8074412" y="2439479"/>
                <a:ext cx="14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SQL Syntax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04D2132-070C-4770-8456-C26994062F71}"/>
                </a:ext>
              </a:extLst>
            </p:cNvPr>
            <p:cNvGrpSpPr/>
            <p:nvPr/>
          </p:nvGrpSpPr>
          <p:grpSpPr>
            <a:xfrm>
              <a:off x="2364855" y="2116061"/>
              <a:ext cx="2712980" cy="1524721"/>
              <a:chOff x="2363391" y="2177212"/>
              <a:chExt cx="2712980" cy="1524721"/>
            </a:xfrm>
          </p:grpSpPr>
          <p:sp>
            <p:nvSpPr>
              <p:cNvPr id="64" name="Chevron 2">
                <a:extLst>
                  <a:ext uri="{FF2B5EF4-FFF2-40B4-BE49-F238E27FC236}">
                    <a16:creationId xmlns:a16="http://schemas.microsoft.com/office/drawing/2014/main" id="{3FA3540C-895E-4DFD-A58E-5B5E0AE8EFB6}"/>
                  </a:ext>
                </a:extLst>
              </p:cNvPr>
              <p:cNvSpPr/>
              <p:nvPr/>
            </p:nvSpPr>
            <p:spPr>
              <a:xfrm rot="10800000">
                <a:off x="2363391" y="2933821"/>
                <a:ext cx="2340000" cy="768112"/>
              </a:xfrm>
              <a:prstGeom prst="chevron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" name="TextBox 18">
                <a:extLst>
                  <a:ext uri="{FF2B5EF4-FFF2-40B4-BE49-F238E27FC236}">
                    <a16:creationId xmlns:a16="http://schemas.microsoft.com/office/drawing/2014/main" id="{17A76DE8-2516-43E1-B708-76BF9FC939D4}"/>
                  </a:ext>
                </a:extLst>
              </p:cNvPr>
              <p:cNvSpPr txBox="1"/>
              <p:nvPr/>
            </p:nvSpPr>
            <p:spPr>
              <a:xfrm>
                <a:off x="2979749" y="3138962"/>
                <a:ext cx="11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JSON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Chevron 7">
                <a:extLst>
                  <a:ext uri="{FF2B5EF4-FFF2-40B4-BE49-F238E27FC236}">
                    <a16:creationId xmlns:a16="http://schemas.microsoft.com/office/drawing/2014/main" id="{71F08EF5-CE19-451B-93EA-2840390A4577}"/>
                  </a:ext>
                </a:extLst>
              </p:cNvPr>
              <p:cNvSpPr/>
              <p:nvPr/>
            </p:nvSpPr>
            <p:spPr>
              <a:xfrm>
                <a:off x="2736371" y="2177212"/>
                <a:ext cx="2340000" cy="768112"/>
              </a:xfrm>
              <a:prstGeom prst="chevron">
                <a:avLst/>
              </a:prstGeom>
              <a:solidFill>
                <a:schemeClr val="bg1"/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" name="TextBox 15">
                <a:extLst>
                  <a:ext uri="{FF2B5EF4-FFF2-40B4-BE49-F238E27FC236}">
                    <a16:creationId xmlns:a16="http://schemas.microsoft.com/office/drawing/2014/main" id="{3FC625DE-2167-4D1E-8515-E611E8802965}"/>
                  </a:ext>
                </a:extLst>
              </p:cNvPr>
              <p:cNvSpPr txBox="1"/>
              <p:nvPr/>
            </p:nvSpPr>
            <p:spPr>
              <a:xfrm>
                <a:off x="3352729" y="2370851"/>
                <a:ext cx="11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JSON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765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5395</Words>
  <Application>Microsoft Office PowerPoint</Application>
  <PresentationFormat>寬螢幕</PresentationFormat>
  <Paragraphs>607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微軟正黑體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Ray Chen</cp:lastModifiedBy>
  <cp:revision>142</cp:revision>
  <dcterms:created xsi:type="dcterms:W3CDTF">2018-04-24T17:14:44Z</dcterms:created>
  <dcterms:modified xsi:type="dcterms:W3CDTF">2021-06-15T04:55:27Z</dcterms:modified>
</cp:coreProperties>
</file>