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321" r:id="rId3"/>
    <p:sldId id="336" r:id="rId4"/>
    <p:sldId id="334" r:id="rId5"/>
    <p:sldId id="358" r:id="rId6"/>
    <p:sldId id="360" r:id="rId7"/>
    <p:sldId id="359" r:id="rId8"/>
    <p:sldId id="361" r:id="rId9"/>
    <p:sldId id="362" r:id="rId10"/>
    <p:sldId id="363" r:id="rId11"/>
    <p:sldId id="345" r:id="rId12"/>
  </p:sldIdLst>
  <p:sldSz cx="12192000" cy="6858000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ExtraBold" panose="00000900000000000000" pitchFamily="2" charset="0"/>
      <p:bold r:id="rId17"/>
      <p:boldItalic r:id="rId18"/>
    </p:embeddedFont>
    <p:embeddedFont>
      <p:font typeface="휴먼둥근헤드라인" panose="02030504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5CB"/>
    <a:srgbClr val="4D6ABB"/>
    <a:srgbClr val="F6F7FF"/>
    <a:srgbClr val="FFC54D"/>
    <a:srgbClr val="F48BBE"/>
    <a:srgbClr val="5BB4E9"/>
    <a:srgbClr val="8D8FEE"/>
    <a:srgbClr val="9BBDF0"/>
    <a:srgbClr val="9394F3"/>
    <a:srgbClr val="E0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14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spPr>
            <a:ln>
              <a:noFill/>
            </a:ln>
          </c:spPr>
          <c:explosion val="14"/>
          <c:dPt>
            <c:idx val="0"/>
            <c:bubble3D val="0"/>
            <c:explosion val="8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A0-46E0-B2D6-EB960F0258B6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A0-46E0-B2D6-EB960F0258B6}"/>
              </c:ext>
            </c:extLst>
          </c:dPt>
          <c:cat>
            <c:strRef>
              <c:f>Sheet1!$A$2:$A$3</c:f>
              <c:strCache>
                <c:ptCount val="2"/>
                <c:pt idx="0">
                  <c:v>1등</c:v>
                </c:pt>
                <c:pt idx="1">
                  <c:v>2등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47-41B5-A0E2-122F7C5AA5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25A25-C14F-471C-A4B9-E2BB9846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AC4C-1E8F-4D33-ADCC-6EED447EB929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5CA79-E6D7-4A0B-8D27-E6ABC17E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AEBBD-88F7-44FE-966D-FED7B22E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4EF-B906-4B38-8C63-80907FB9F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25A25-C14F-471C-A4B9-E2BB9846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AC4C-1E8F-4D33-ADCC-6EED447EB929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5CA79-E6D7-4A0B-8D27-E6ABC17E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AEBBD-88F7-44FE-966D-FED7B22E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4EF-B906-4B38-8C63-80907FB9F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4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25A25-C14F-471C-A4B9-E2BB9846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AC4C-1E8F-4D33-ADCC-6EED447EB929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5CA79-E6D7-4A0B-8D27-E6ABC17E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AEBBD-88F7-44FE-966D-FED7B22E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4EF-B906-4B38-8C63-80907FB9FB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4C1822DF-04F4-492D-BA50-6E0F10D2AF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5168" y="1280735"/>
            <a:ext cx="4296530" cy="4296530"/>
          </a:xfrm>
          <a:custGeom>
            <a:avLst/>
            <a:gdLst>
              <a:gd name="connsiteX0" fmla="*/ 2148265 w 4296530"/>
              <a:gd name="connsiteY0" fmla="*/ 0 h 4296530"/>
              <a:gd name="connsiteX1" fmla="*/ 4296530 w 4296530"/>
              <a:gd name="connsiteY1" fmla="*/ 2148265 h 4296530"/>
              <a:gd name="connsiteX2" fmla="*/ 2148265 w 4296530"/>
              <a:gd name="connsiteY2" fmla="*/ 4296530 h 4296530"/>
              <a:gd name="connsiteX3" fmla="*/ 0 w 4296530"/>
              <a:gd name="connsiteY3" fmla="*/ 2148265 h 4296530"/>
              <a:gd name="connsiteX4" fmla="*/ 2148265 w 4296530"/>
              <a:gd name="connsiteY4" fmla="*/ 0 h 429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6530" h="4296530">
                <a:moveTo>
                  <a:pt x="2148265" y="0"/>
                </a:moveTo>
                <a:cubicBezTo>
                  <a:pt x="3334719" y="0"/>
                  <a:pt x="4296530" y="961811"/>
                  <a:pt x="4296530" y="2148265"/>
                </a:cubicBezTo>
                <a:cubicBezTo>
                  <a:pt x="4296530" y="3334719"/>
                  <a:pt x="3334719" y="4296530"/>
                  <a:pt x="2148265" y="4296530"/>
                </a:cubicBezTo>
                <a:cubicBezTo>
                  <a:pt x="961811" y="4296530"/>
                  <a:pt x="0" y="3334719"/>
                  <a:pt x="0" y="2148265"/>
                </a:cubicBezTo>
                <a:cubicBezTo>
                  <a:pt x="0" y="961811"/>
                  <a:pt x="961811" y="0"/>
                  <a:pt x="214826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8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25A25-C14F-471C-A4B9-E2BB9846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AC4C-1E8F-4D33-ADCC-6EED447EB929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5CA79-E6D7-4A0B-8D27-E6ABC17E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AEBBD-88F7-44FE-966D-FED7B22E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4EF-B906-4B38-8C63-80907FB9FB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EA9248-B1D9-4D38-99A1-C608DE383A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3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25A25-C14F-471C-A4B9-E2BB9846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AC4C-1E8F-4D33-ADCC-6EED447EB929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5CA79-E6D7-4A0B-8D27-E6ABC17E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AEBBD-88F7-44FE-966D-FED7B22E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4EF-B906-4B38-8C63-80907FB9FB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7B9272F9-A83B-44E6-8347-335F1ED709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23125" y="2413000"/>
            <a:ext cx="5368875" cy="4445000"/>
          </a:xfrm>
          <a:custGeom>
            <a:avLst/>
            <a:gdLst>
              <a:gd name="connsiteX0" fmla="*/ 649726 w 5368875"/>
              <a:gd name="connsiteY0" fmla="*/ 0 h 4445000"/>
              <a:gd name="connsiteX1" fmla="*/ 5368875 w 5368875"/>
              <a:gd name="connsiteY1" fmla="*/ 0 h 4445000"/>
              <a:gd name="connsiteX2" fmla="*/ 5368875 w 5368875"/>
              <a:gd name="connsiteY2" fmla="*/ 4445000 h 4445000"/>
              <a:gd name="connsiteX3" fmla="*/ 0 w 5368875"/>
              <a:gd name="connsiteY3" fmla="*/ 4445000 h 4445000"/>
              <a:gd name="connsiteX4" fmla="*/ 0 w 5368875"/>
              <a:gd name="connsiteY4" fmla="*/ 649726 h 4445000"/>
              <a:gd name="connsiteX5" fmla="*/ 649726 w 5368875"/>
              <a:gd name="connsiteY5" fmla="*/ 0 h 444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68875" h="4445000">
                <a:moveTo>
                  <a:pt x="649726" y="0"/>
                </a:moveTo>
                <a:lnTo>
                  <a:pt x="5368875" y="0"/>
                </a:lnTo>
                <a:lnTo>
                  <a:pt x="5368875" y="4445000"/>
                </a:lnTo>
                <a:lnTo>
                  <a:pt x="0" y="4445000"/>
                </a:lnTo>
                <a:lnTo>
                  <a:pt x="0" y="649726"/>
                </a:lnTo>
                <a:cubicBezTo>
                  <a:pt x="0" y="290892"/>
                  <a:pt x="290892" y="0"/>
                  <a:pt x="64972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9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8B641175-D2AA-48C8-AA4E-EB93CA5CD2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03138" y="2882900"/>
            <a:ext cx="2533482" cy="2216150"/>
          </a:xfrm>
          <a:custGeom>
            <a:avLst/>
            <a:gdLst>
              <a:gd name="connsiteX0" fmla="*/ 128071 w 2533482"/>
              <a:gd name="connsiteY0" fmla="*/ 0 h 2216150"/>
              <a:gd name="connsiteX1" fmla="*/ 2405411 w 2533482"/>
              <a:gd name="connsiteY1" fmla="*/ 0 h 2216150"/>
              <a:gd name="connsiteX2" fmla="*/ 2533482 w 2533482"/>
              <a:gd name="connsiteY2" fmla="*/ 128071 h 2216150"/>
              <a:gd name="connsiteX3" fmla="*/ 2533482 w 2533482"/>
              <a:gd name="connsiteY3" fmla="*/ 2088079 h 2216150"/>
              <a:gd name="connsiteX4" fmla="*/ 2405411 w 2533482"/>
              <a:gd name="connsiteY4" fmla="*/ 2216150 h 2216150"/>
              <a:gd name="connsiteX5" fmla="*/ 128071 w 2533482"/>
              <a:gd name="connsiteY5" fmla="*/ 2216150 h 2216150"/>
              <a:gd name="connsiteX6" fmla="*/ 0 w 2533482"/>
              <a:gd name="connsiteY6" fmla="*/ 2088079 h 2216150"/>
              <a:gd name="connsiteX7" fmla="*/ 0 w 2533482"/>
              <a:gd name="connsiteY7" fmla="*/ 128071 h 2216150"/>
              <a:gd name="connsiteX8" fmla="*/ 128071 w 2533482"/>
              <a:gd name="connsiteY8" fmla="*/ 0 h 221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3482" h="2216150">
                <a:moveTo>
                  <a:pt x="128071" y="0"/>
                </a:moveTo>
                <a:lnTo>
                  <a:pt x="2405411" y="0"/>
                </a:lnTo>
                <a:cubicBezTo>
                  <a:pt x="2476143" y="0"/>
                  <a:pt x="2533482" y="57339"/>
                  <a:pt x="2533482" y="128071"/>
                </a:cubicBezTo>
                <a:lnTo>
                  <a:pt x="2533482" y="2088079"/>
                </a:lnTo>
                <a:cubicBezTo>
                  <a:pt x="2533482" y="2158811"/>
                  <a:pt x="2476143" y="2216150"/>
                  <a:pt x="2405411" y="2216150"/>
                </a:cubicBezTo>
                <a:lnTo>
                  <a:pt x="128071" y="2216150"/>
                </a:lnTo>
                <a:cubicBezTo>
                  <a:pt x="57339" y="2216150"/>
                  <a:pt x="0" y="2158811"/>
                  <a:pt x="0" y="2088079"/>
                </a:cubicBezTo>
                <a:lnTo>
                  <a:pt x="0" y="128071"/>
                </a:lnTo>
                <a:cubicBezTo>
                  <a:pt x="0" y="57339"/>
                  <a:pt x="57339" y="0"/>
                  <a:pt x="1280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558D352-BA99-4740-BECD-8E4A887340D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55378" y="1943100"/>
            <a:ext cx="2533482" cy="3155950"/>
          </a:xfrm>
          <a:custGeom>
            <a:avLst/>
            <a:gdLst>
              <a:gd name="connsiteX0" fmla="*/ 146410 w 2533482"/>
              <a:gd name="connsiteY0" fmla="*/ 0 h 3155950"/>
              <a:gd name="connsiteX1" fmla="*/ 2387072 w 2533482"/>
              <a:gd name="connsiteY1" fmla="*/ 0 h 3155950"/>
              <a:gd name="connsiteX2" fmla="*/ 2533482 w 2533482"/>
              <a:gd name="connsiteY2" fmla="*/ 146410 h 3155950"/>
              <a:gd name="connsiteX3" fmla="*/ 2533482 w 2533482"/>
              <a:gd name="connsiteY3" fmla="*/ 3009540 h 3155950"/>
              <a:gd name="connsiteX4" fmla="*/ 2387072 w 2533482"/>
              <a:gd name="connsiteY4" fmla="*/ 3155950 h 3155950"/>
              <a:gd name="connsiteX5" fmla="*/ 146410 w 2533482"/>
              <a:gd name="connsiteY5" fmla="*/ 3155950 h 3155950"/>
              <a:gd name="connsiteX6" fmla="*/ 0 w 2533482"/>
              <a:gd name="connsiteY6" fmla="*/ 3009540 h 3155950"/>
              <a:gd name="connsiteX7" fmla="*/ 0 w 2533482"/>
              <a:gd name="connsiteY7" fmla="*/ 146410 h 3155950"/>
              <a:gd name="connsiteX8" fmla="*/ 146410 w 2533482"/>
              <a:gd name="connsiteY8" fmla="*/ 0 h 315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3482" h="3155950">
                <a:moveTo>
                  <a:pt x="146410" y="0"/>
                </a:moveTo>
                <a:lnTo>
                  <a:pt x="2387072" y="0"/>
                </a:lnTo>
                <a:cubicBezTo>
                  <a:pt x="2467932" y="0"/>
                  <a:pt x="2533482" y="65550"/>
                  <a:pt x="2533482" y="146410"/>
                </a:cubicBezTo>
                <a:lnTo>
                  <a:pt x="2533482" y="3009540"/>
                </a:lnTo>
                <a:cubicBezTo>
                  <a:pt x="2533482" y="3090400"/>
                  <a:pt x="2467932" y="3155950"/>
                  <a:pt x="2387072" y="3155950"/>
                </a:cubicBezTo>
                <a:lnTo>
                  <a:pt x="146410" y="3155950"/>
                </a:lnTo>
                <a:cubicBezTo>
                  <a:pt x="65550" y="3155950"/>
                  <a:pt x="0" y="3090400"/>
                  <a:pt x="0" y="3009540"/>
                </a:cubicBezTo>
                <a:lnTo>
                  <a:pt x="0" y="146410"/>
                </a:lnTo>
                <a:cubicBezTo>
                  <a:pt x="0" y="65550"/>
                  <a:pt x="65550" y="0"/>
                  <a:pt x="1464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54DB740C-DFA0-4D27-A98C-6BACC2A8F9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7616" y="2882900"/>
            <a:ext cx="2533482" cy="2216150"/>
          </a:xfrm>
          <a:custGeom>
            <a:avLst/>
            <a:gdLst>
              <a:gd name="connsiteX0" fmla="*/ 128071 w 2533482"/>
              <a:gd name="connsiteY0" fmla="*/ 0 h 2216150"/>
              <a:gd name="connsiteX1" fmla="*/ 2405411 w 2533482"/>
              <a:gd name="connsiteY1" fmla="*/ 0 h 2216150"/>
              <a:gd name="connsiteX2" fmla="*/ 2533482 w 2533482"/>
              <a:gd name="connsiteY2" fmla="*/ 128071 h 2216150"/>
              <a:gd name="connsiteX3" fmla="*/ 2533482 w 2533482"/>
              <a:gd name="connsiteY3" fmla="*/ 2088079 h 2216150"/>
              <a:gd name="connsiteX4" fmla="*/ 2405411 w 2533482"/>
              <a:gd name="connsiteY4" fmla="*/ 2216150 h 2216150"/>
              <a:gd name="connsiteX5" fmla="*/ 128071 w 2533482"/>
              <a:gd name="connsiteY5" fmla="*/ 2216150 h 2216150"/>
              <a:gd name="connsiteX6" fmla="*/ 0 w 2533482"/>
              <a:gd name="connsiteY6" fmla="*/ 2088079 h 2216150"/>
              <a:gd name="connsiteX7" fmla="*/ 0 w 2533482"/>
              <a:gd name="connsiteY7" fmla="*/ 128071 h 2216150"/>
              <a:gd name="connsiteX8" fmla="*/ 128071 w 2533482"/>
              <a:gd name="connsiteY8" fmla="*/ 0 h 221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3482" h="2216150">
                <a:moveTo>
                  <a:pt x="128071" y="0"/>
                </a:moveTo>
                <a:lnTo>
                  <a:pt x="2405411" y="0"/>
                </a:lnTo>
                <a:cubicBezTo>
                  <a:pt x="2476143" y="0"/>
                  <a:pt x="2533482" y="57339"/>
                  <a:pt x="2533482" y="128071"/>
                </a:cubicBezTo>
                <a:lnTo>
                  <a:pt x="2533482" y="2088079"/>
                </a:lnTo>
                <a:cubicBezTo>
                  <a:pt x="2533482" y="2158811"/>
                  <a:pt x="2476143" y="2216150"/>
                  <a:pt x="2405411" y="2216150"/>
                </a:cubicBezTo>
                <a:lnTo>
                  <a:pt x="128071" y="2216150"/>
                </a:lnTo>
                <a:cubicBezTo>
                  <a:pt x="57339" y="2216150"/>
                  <a:pt x="0" y="2158811"/>
                  <a:pt x="0" y="2088079"/>
                </a:cubicBezTo>
                <a:lnTo>
                  <a:pt x="0" y="128071"/>
                </a:lnTo>
                <a:cubicBezTo>
                  <a:pt x="0" y="57339"/>
                  <a:pt x="57339" y="0"/>
                  <a:pt x="1280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25A25-C14F-471C-A4B9-E2BB9846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AC4C-1E8F-4D33-ADCC-6EED447EB929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5CA79-E6D7-4A0B-8D27-E6ABC17E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AEBBD-88F7-44FE-966D-FED7B22E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4EF-B906-4B38-8C63-80907FB9FB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96346D0-FED7-479A-B45B-89D25DA9FC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0900" y="2882900"/>
            <a:ext cx="2533482" cy="2216150"/>
          </a:xfrm>
          <a:custGeom>
            <a:avLst/>
            <a:gdLst>
              <a:gd name="connsiteX0" fmla="*/ 128071 w 2533482"/>
              <a:gd name="connsiteY0" fmla="*/ 0 h 2216150"/>
              <a:gd name="connsiteX1" fmla="*/ 2405411 w 2533482"/>
              <a:gd name="connsiteY1" fmla="*/ 0 h 2216150"/>
              <a:gd name="connsiteX2" fmla="*/ 2533482 w 2533482"/>
              <a:gd name="connsiteY2" fmla="*/ 128071 h 2216150"/>
              <a:gd name="connsiteX3" fmla="*/ 2533482 w 2533482"/>
              <a:gd name="connsiteY3" fmla="*/ 2088079 h 2216150"/>
              <a:gd name="connsiteX4" fmla="*/ 2405411 w 2533482"/>
              <a:gd name="connsiteY4" fmla="*/ 2216150 h 2216150"/>
              <a:gd name="connsiteX5" fmla="*/ 128071 w 2533482"/>
              <a:gd name="connsiteY5" fmla="*/ 2216150 h 2216150"/>
              <a:gd name="connsiteX6" fmla="*/ 0 w 2533482"/>
              <a:gd name="connsiteY6" fmla="*/ 2088079 h 2216150"/>
              <a:gd name="connsiteX7" fmla="*/ 0 w 2533482"/>
              <a:gd name="connsiteY7" fmla="*/ 128071 h 2216150"/>
              <a:gd name="connsiteX8" fmla="*/ 128071 w 2533482"/>
              <a:gd name="connsiteY8" fmla="*/ 0 h 221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3482" h="2216150">
                <a:moveTo>
                  <a:pt x="128071" y="0"/>
                </a:moveTo>
                <a:lnTo>
                  <a:pt x="2405411" y="0"/>
                </a:lnTo>
                <a:cubicBezTo>
                  <a:pt x="2476143" y="0"/>
                  <a:pt x="2533482" y="57339"/>
                  <a:pt x="2533482" y="128071"/>
                </a:cubicBezTo>
                <a:lnTo>
                  <a:pt x="2533482" y="2088079"/>
                </a:lnTo>
                <a:cubicBezTo>
                  <a:pt x="2533482" y="2158811"/>
                  <a:pt x="2476143" y="2216150"/>
                  <a:pt x="2405411" y="2216150"/>
                </a:cubicBezTo>
                <a:lnTo>
                  <a:pt x="128071" y="2216150"/>
                </a:lnTo>
                <a:cubicBezTo>
                  <a:pt x="57339" y="2216150"/>
                  <a:pt x="0" y="2158811"/>
                  <a:pt x="0" y="2088079"/>
                </a:cubicBezTo>
                <a:lnTo>
                  <a:pt x="0" y="128071"/>
                </a:lnTo>
                <a:cubicBezTo>
                  <a:pt x="0" y="57339"/>
                  <a:pt x="57339" y="0"/>
                  <a:pt x="1280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6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25A25-C14F-471C-A4B9-E2BB9846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AC4C-1E8F-4D33-ADCC-6EED447EB929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5CA79-E6D7-4A0B-8D27-E6ABC17E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AEBBD-88F7-44FE-966D-FED7B22E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4EF-B906-4B38-8C63-80907FB9FB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1DA721-793C-4ED0-A6F7-315C362552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5100" y="831850"/>
            <a:ext cx="4953000" cy="5194300"/>
          </a:xfrm>
          <a:prstGeom prst="roundRect">
            <a:avLst>
              <a:gd name="adj" fmla="val 8297"/>
            </a:avLst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1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25A25-C14F-471C-A4B9-E2BB9846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AC4C-1E8F-4D33-ADCC-6EED447EB929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5CA79-E6D7-4A0B-8D27-E6ABC17E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AEBBD-88F7-44FE-966D-FED7B22E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4EF-B906-4B38-8C63-80907FB9FB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5583929-BB4F-4C0C-B4DE-8E737251A8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3600" y="1530350"/>
            <a:ext cx="4933950" cy="2895600"/>
          </a:xfrm>
          <a:effectLst>
            <a:innerShdw blurRad="114300">
              <a:prstClr val="black">
                <a:alpha val="20000"/>
              </a:prstClr>
            </a:innerShdw>
          </a:effec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9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728639-7E94-4C56-B152-C451DEBB22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930400"/>
            <a:ext cx="3479800" cy="2006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2EA20D1A-2D33-4C3F-8112-8606E727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56100" y="1930400"/>
            <a:ext cx="3479800" cy="2006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43BA32FB-CE19-4A05-915E-C5C4203296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83550" y="1930400"/>
            <a:ext cx="3479800" cy="2006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25A25-C14F-471C-A4B9-E2BB9846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AC4C-1E8F-4D33-ADCC-6EED447EB929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5CA79-E6D7-4A0B-8D27-E6ABC17E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AEBBD-88F7-44FE-966D-FED7B22E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4EF-B906-4B38-8C63-80907FB9F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91F2CA-689F-40DC-9D15-C253073A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AB2A4-F2D5-42D4-AD86-ED660CFDD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516E3-4303-42BA-B9D6-3C2E41D77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AC4C-1E8F-4D33-ADCC-6EED447EB929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E47DA-9617-4BF1-80F4-7E0176FAE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BBEA2-71B7-41FB-8C1B-937EF6E1B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C4EF-B906-4B38-8C63-80907FB9F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8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3" r:id="rId5"/>
    <p:sldLayoutId id="2147483652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0CE7213B-6A06-4832-B83C-A5766AED1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897" y="0"/>
            <a:ext cx="7666206" cy="5961131"/>
          </a:xfrm>
          <a:custGeom>
            <a:avLst/>
            <a:gdLst>
              <a:gd name="connsiteX0" fmla="*/ 3833104 w 7666206"/>
              <a:gd name="connsiteY0" fmla="*/ 5595868 h 5961131"/>
              <a:gd name="connsiteX1" fmla="*/ 4017871 w 7666206"/>
              <a:gd name="connsiteY1" fmla="*/ 5778500 h 5961131"/>
              <a:gd name="connsiteX2" fmla="*/ 3833104 w 7666206"/>
              <a:gd name="connsiteY2" fmla="*/ 5961131 h 5961131"/>
              <a:gd name="connsiteX3" fmla="*/ 3648336 w 7666206"/>
              <a:gd name="connsiteY3" fmla="*/ 5778500 h 5961131"/>
              <a:gd name="connsiteX4" fmla="*/ 3833104 w 7666206"/>
              <a:gd name="connsiteY4" fmla="*/ 5595868 h 5961131"/>
              <a:gd name="connsiteX5" fmla="*/ 4770999 w 7666206"/>
              <a:gd name="connsiteY5" fmla="*/ 5472333 h 5961131"/>
              <a:gd name="connsiteX6" fmla="*/ 4806748 w 7666206"/>
              <a:gd name="connsiteY6" fmla="*/ 5473680 h 5961131"/>
              <a:gd name="connsiteX7" fmla="*/ 4957989 w 7666206"/>
              <a:gd name="connsiteY7" fmla="*/ 5604947 h 5961131"/>
              <a:gd name="connsiteX8" fmla="*/ 4826089 w 7666206"/>
              <a:gd name="connsiteY8" fmla="*/ 5833234 h 5961131"/>
              <a:gd name="connsiteX9" fmla="*/ 4602874 w 7666206"/>
              <a:gd name="connsiteY9" fmla="*/ 5701334 h 5961131"/>
              <a:gd name="connsiteX10" fmla="*/ 4734773 w 7666206"/>
              <a:gd name="connsiteY10" fmla="*/ 5478119 h 5961131"/>
              <a:gd name="connsiteX11" fmla="*/ 4770999 w 7666206"/>
              <a:gd name="connsiteY11" fmla="*/ 5472333 h 5961131"/>
              <a:gd name="connsiteX12" fmla="*/ 2900951 w 7666206"/>
              <a:gd name="connsiteY12" fmla="*/ 5472333 h 5961131"/>
              <a:gd name="connsiteX13" fmla="*/ 2938642 w 7666206"/>
              <a:gd name="connsiteY13" fmla="*/ 5478119 h 5961131"/>
              <a:gd name="connsiteX14" fmla="*/ 3065469 w 7666206"/>
              <a:gd name="connsiteY14" fmla="*/ 5701334 h 5961131"/>
              <a:gd name="connsiteX15" fmla="*/ 2842253 w 7666206"/>
              <a:gd name="connsiteY15" fmla="*/ 5833234 h 5961131"/>
              <a:gd name="connsiteX16" fmla="*/ 2710354 w 7666206"/>
              <a:gd name="connsiteY16" fmla="*/ 5604947 h 5961131"/>
              <a:gd name="connsiteX17" fmla="*/ 2864448 w 7666206"/>
              <a:gd name="connsiteY17" fmla="*/ 5473681 h 5961131"/>
              <a:gd name="connsiteX18" fmla="*/ 2900951 w 7666206"/>
              <a:gd name="connsiteY18" fmla="*/ 5472333 h 5961131"/>
              <a:gd name="connsiteX19" fmla="*/ 5636593 w 7666206"/>
              <a:gd name="connsiteY19" fmla="*/ 5110763 h 5961131"/>
              <a:gd name="connsiteX20" fmla="*/ 5819107 w 7666206"/>
              <a:gd name="connsiteY20" fmla="*/ 5200054 h 5961131"/>
              <a:gd name="connsiteX21" fmla="*/ 5748129 w 7666206"/>
              <a:gd name="connsiteY21" fmla="*/ 5448953 h 5961131"/>
              <a:gd name="connsiteX22" fmla="*/ 5499706 w 7666206"/>
              <a:gd name="connsiteY22" fmla="*/ 5382919 h 5961131"/>
              <a:gd name="connsiteX23" fmla="*/ 5565615 w 7666206"/>
              <a:gd name="connsiteY23" fmla="*/ 5134019 h 5961131"/>
              <a:gd name="connsiteX24" fmla="*/ 5636593 w 7666206"/>
              <a:gd name="connsiteY24" fmla="*/ 5110763 h 5961131"/>
              <a:gd name="connsiteX25" fmla="*/ 2031753 w 7666206"/>
              <a:gd name="connsiteY25" fmla="*/ 5110763 h 5961131"/>
              <a:gd name="connsiteX26" fmla="*/ 2100591 w 7666206"/>
              <a:gd name="connsiteY26" fmla="*/ 5134019 h 5961131"/>
              <a:gd name="connsiteX27" fmla="*/ 2166500 w 7666206"/>
              <a:gd name="connsiteY27" fmla="*/ 5382919 h 5961131"/>
              <a:gd name="connsiteX28" fmla="*/ 1918077 w 7666206"/>
              <a:gd name="connsiteY28" fmla="*/ 5448953 h 5961131"/>
              <a:gd name="connsiteX29" fmla="*/ 1847099 w 7666206"/>
              <a:gd name="connsiteY29" fmla="*/ 5200054 h 5961131"/>
              <a:gd name="connsiteX30" fmla="*/ 2031753 w 7666206"/>
              <a:gd name="connsiteY30" fmla="*/ 5110763 h 5961131"/>
              <a:gd name="connsiteX31" fmla="*/ 3833104 w 7666206"/>
              <a:gd name="connsiteY31" fmla="*/ 4957196 h 5961131"/>
              <a:gd name="connsiteX32" fmla="*/ 3977286 w 7666206"/>
              <a:gd name="connsiteY32" fmla="*/ 5099242 h 5961131"/>
              <a:gd name="connsiteX33" fmla="*/ 3833104 w 7666206"/>
              <a:gd name="connsiteY33" fmla="*/ 5241288 h 5961131"/>
              <a:gd name="connsiteX34" fmla="*/ 3688921 w 7666206"/>
              <a:gd name="connsiteY34" fmla="*/ 5099242 h 5961131"/>
              <a:gd name="connsiteX35" fmla="*/ 3833104 w 7666206"/>
              <a:gd name="connsiteY35" fmla="*/ 4957196 h 5961131"/>
              <a:gd name="connsiteX36" fmla="*/ 4622728 w 7666206"/>
              <a:gd name="connsiteY36" fmla="*/ 4856640 h 5961131"/>
              <a:gd name="connsiteX37" fmla="*/ 4738815 w 7666206"/>
              <a:gd name="connsiteY37" fmla="*/ 4961774 h 5961131"/>
              <a:gd name="connsiteX38" fmla="*/ 4637526 w 7666206"/>
              <a:gd name="connsiteY38" fmla="*/ 5134690 h 5961131"/>
              <a:gd name="connsiteX39" fmla="*/ 4465333 w 7666206"/>
              <a:gd name="connsiteY39" fmla="*/ 5032974 h 5961131"/>
              <a:gd name="connsiteX40" fmla="*/ 4566624 w 7666206"/>
              <a:gd name="connsiteY40" fmla="*/ 4860058 h 5961131"/>
              <a:gd name="connsiteX41" fmla="*/ 4622728 w 7666206"/>
              <a:gd name="connsiteY41" fmla="*/ 4856640 h 5961131"/>
              <a:gd name="connsiteX42" fmla="*/ 3044406 w 7666206"/>
              <a:gd name="connsiteY42" fmla="*/ 4856640 h 5961131"/>
              <a:gd name="connsiteX43" fmla="*/ 3100892 w 7666206"/>
              <a:gd name="connsiteY43" fmla="*/ 4860058 h 5961131"/>
              <a:gd name="connsiteX44" fmla="*/ 3202871 w 7666206"/>
              <a:gd name="connsiteY44" fmla="*/ 5032974 h 5961131"/>
              <a:gd name="connsiteX45" fmla="*/ 3029508 w 7666206"/>
              <a:gd name="connsiteY45" fmla="*/ 5134690 h 5961131"/>
              <a:gd name="connsiteX46" fmla="*/ 2927530 w 7666206"/>
              <a:gd name="connsiteY46" fmla="*/ 4961774 h 5961131"/>
              <a:gd name="connsiteX47" fmla="*/ 3044406 w 7666206"/>
              <a:gd name="connsiteY47" fmla="*/ 4856640 h 5961131"/>
              <a:gd name="connsiteX48" fmla="*/ 5301314 w 7666206"/>
              <a:gd name="connsiteY48" fmla="*/ 4556548 h 5961131"/>
              <a:gd name="connsiteX49" fmla="*/ 5444572 w 7666206"/>
              <a:gd name="connsiteY49" fmla="*/ 4631042 h 5961131"/>
              <a:gd name="connsiteX50" fmla="*/ 5388543 w 7666206"/>
              <a:gd name="connsiteY50" fmla="*/ 4824598 h 5961131"/>
              <a:gd name="connsiteX51" fmla="*/ 5194985 w 7666206"/>
              <a:gd name="connsiteY51" fmla="*/ 4773662 h 5961131"/>
              <a:gd name="connsiteX52" fmla="*/ 5245921 w 7666206"/>
              <a:gd name="connsiteY52" fmla="*/ 4575012 h 5961131"/>
              <a:gd name="connsiteX53" fmla="*/ 5301314 w 7666206"/>
              <a:gd name="connsiteY53" fmla="*/ 4556548 h 5961131"/>
              <a:gd name="connsiteX54" fmla="*/ 2365484 w 7666206"/>
              <a:gd name="connsiteY54" fmla="*/ 4556548 h 5961131"/>
              <a:gd name="connsiteX55" fmla="*/ 2420653 w 7666206"/>
              <a:gd name="connsiteY55" fmla="*/ 4575012 h 5961131"/>
              <a:gd name="connsiteX56" fmla="*/ 2471384 w 7666206"/>
              <a:gd name="connsiteY56" fmla="*/ 4773662 h 5961131"/>
              <a:gd name="connsiteX57" fmla="*/ 2278607 w 7666206"/>
              <a:gd name="connsiteY57" fmla="*/ 4824598 h 5961131"/>
              <a:gd name="connsiteX58" fmla="*/ 2222804 w 7666206"/>
              <a:gd name="connsiteY58" fmla="*/ 4631042 h 5961131"/>
              <a:gd name="connsiteX59" fmla="*/ 2365484 w 7666206"/>
              <a:gd name="connsiteY59" fmla="*/ 4556548 h 5961131"/>
              <a:gd name="connsiteX60" fmla="*/ 6415561 w 7666206"/>
              <a:gd name="connsiteY60" fmla="*/ 4528464 h 5961131"/>
              <a:gd name="connsiteX61" fmla="*/ 6544493 w 7666206"/>
              <a:gd name="connsiteY61" fmla="*/ 4581554 h 5961131"/>
              <a:gd name="connsiteX62" fmla="*/ 6544493 w 7666206"/>
              <a:gd name="connsiteY62" fmla="*/ 4839419 h 5961131"/>
              <a:gd name="connsiteX63" fmla="*/ 6286629 w 7666206"/>
              <a:gd name="connsiteY63" fmla="*/ 4839419 h 5961131"/>
              <a:gd name="connsiteX64" fmla="*/ 6286629 w 7666206"/>
              <a:gd name="connsiteY64" fmla="*/ 4581554 h 5961131"/>
              <a:gd name="connsiteX65" fmla="*/ 6415561 w 7666206"/>
              <a:gd name="connsiteY65" fmla="*/ 4528464 h 5961131"/>
              <a:gd name="connsiteX66" fmla="*/ 1251713 w 7666206"/>
              <a:gd name="connsiteY66" fmla="*/ 4528464 h 5961131"/>
              <a:gd name="connsiteX67" fmla="*/ 1381334 w 7666206"/>
              <a:gd name="connsiteY67" fmla="*/ 4581554 h 5961131"/>
              <a:gd name="connsiteX68" fmla="*/ 1381334 w 7666206"/>
              <a:gd name="connsiteY68" fmla="*/ 4839419 h 5961131"/>
              <a:gd name="connsiteX69" fmla="*/ 1122091 w 7666206"/>
              <a:gd name="connsiteY69" fmla="*/ 4839419 h 5961131"/>
              <a:gd name="connsiteX70" fmla="*/ 1122091 w 7666206"/>
              <a:gd name="connsiteY70" fmla="*/ 4581554 h 5961131"/>
              <a:gd name="connsiteX71" fmla="*/ 1251713 w 7666206"/>
              <a:gd name="connsiteY71" fmla="*/ 4528464 h 5961131"/>
              <a:gd name="connsiteX72" fmla="*/ 3836306 w 7666206"/>
              <a:gd name="connsiteY72" fmla="*/ 4367652 h 5961131"/>
              <a:gd name="connsiteX73" fmla="*/ 3947379 w 7666206"/>
              <a:gd name="connsiteY73" fmla="*/ 4479794 h 5961131"/>
              <a:gd name="connsiteX74" fmla="*/ 3836306 w 7666206"/>
              <a:gd name="connsiteY74" fmla="*/ 4591936 h 5961131"/>
              <a:gd name="connsiteX75" fmla="*/ 3725232 w 7666206"/>
              <a:gd name="connsiteY75" fmla="*/ 4479794 h 5961131"/>
              <a:gd name="connsiteX76" fmla="*/ 3836306 w 7666206"/>
              <a:gd name="connsiteY76" fmla="*/ 4367652 h 5961131"/>
              <a:gd name="connsiteX77" fmla="*/ 4457081 w 7666206"/>
              <a:gd name="connsiteY77" fmla="*/ 4286544 h 5961131"/>
              <a:gd name="connsiteX78" fmla="*/ 4551658 w 7666206"/>
              <a:gd name="connsiteY78" fmla="*/ 4367610 h 5961131"/>
              <a:gd name="connsiteX79" fmla="*/ 4470750 w 7666206"/>
              <a:gd name="connsiteY79" fmla="*/ 4504141 h 5961131"/>
              <a:gd name="connsiteX80" fmla="*/ 4334219 w 7666206"/>
              <a:gd name="connsiteY80" fmla="*/ 4423233 h 5961131"/>
              <a:gd name="connsiteX81" fmla="*/ 4415127 w 7666206"/>
              <a:gd name="connsiteY81" fmla="*/ 4291759 h 5961131"/>
              <a:gd name="connsiteX82" fmla="*/ 4457081 w 7666206"/>
              <a:gd name="connsiteY82" fmla="*/ 4286544 h 5961131"/>
              <a:gd name="connsiteX83" fmla="*/ 3211338 w 7666206"/>
              <a:gd name="connsiteY83" fmla="*/ 4284412 h 5961131"/>
              <a:gd name="connsiteX84" fmla="*/ 3253214 w 7666206"/>
              <a:gd name="connsiteY84" fmla="*/ 4286702 h 5961131"/>
              <a:gd name="connsiteX85" fmla="*/ 3334121 w 7666206"/>
              <a:gd name="connsiteY85" fmla="*/ 4423233 h 5961131"/>
              <a:gd name="connsiteX86" fmla="*/ 3197590 w 7666206"/>
              <a:gd name="connsiteY86" fmla="*/ 4504141 h 5961131"/>
              <a:gd name="connsiteX87" fmla="*/ 3121739 w 7666206"/>
              <a:gd name="connsiteY87" fmla="*/ 4367610 h 5961131"/>
              <a:gd name="connsiteX88" fmla="*/ 3211338 w 7666206"/>
              <a:gd name="connsiteY88" fmla="*/ 4284412 h 5961131"/>
              <a:gd name="connsiteX89" fmla="*/ 5937091 w 7666206"/>
              <a:gd name="connsiteY89" fmla="*/ 4086902 h 5961131"/>
              <a:gd name="connsiteX90" fmla="*/ 6038380 w 7666206"/>
              <a:gd name="connsiteY90" fmla="*/ 4128968 h 5961131"/>
              <a:gd name="connsiteX91" fmla="*/ 6038380 w 7666206"/>
              <a:gd name="connsiteY91" fmla="*/ 4332925 h 5961131"/>
              <a:gd name="connsiteX92" fmla="*/ 5835802 w 7666206"/>
              <a:gd name="connsiteY92" fmla="*/ 4332925 h 5961131"/>
              <a:gd name="connsiteX93" fmla="*/ 5835802 w 7666206"/>
              <a:gd name="connsiteY93" fmla="*/ 4128968 h 5961131"/>
              <a:gd name="connsiteX94" fmla="*/ 5937091 w 7666206"/>
              <a:gd name="connsiteY94" fmla="*/ 4086902 h 5961131"/>
              <a:gd name="connsiteX95" fmla="*/ 1735524 w 7666206"/>
              <a:gd name="connsiteY95" fmla="*/ 4086902 h 5961131"/>
              <a:gd name="connsiteX96" fmla="*/ 1836813 w 7666206"/>
              <a:gd name="connsiteY96" fmla="*/ 4128968 h 5961131"/>
              <a:gd name="connsiteX97" fmla="*/ 1836813 w 7666206"/>
              <a:gd name="connsiteY97" fmla="*/ 4332925 h 5961131"/>
              <a:gd name="connsiteX98" fmla="*/ 1634235 w 7666206"/>
              <a:gd name="connsiteY98" fmla="*/ 4332925 h 5961131"/>
              <a:gd name="connsiteX99" fmla="*/ 1634235 w 7666206"/>
              <a:gd name="connsiteY99" fmla="*/ 4128968 h 5961131"/>
              <a:gd name="connsiteX100" fmla="*/ 1735524 w 7666206"/>
              <a:gd name="connsiteY100" fmla="*/ 4086902 h 5961131"/>
              <a:gd name="connsiteX101" fmla="*/ 4995131 w 7666206"/>
              <a:gd name="connsiteY101" fmla="*/ 4049162 h 5961131"/>
              <a:gd name="connsiteX102" fmla="*/ 5104512 w 7666206"/>
              <a:gd name="connsiteY102" fmla="*/ 4108314 h 5961131"/>
              <a:gd name="connsiteX103" fmla="*/ 5063842 w 7666206"/>
              <a:gd name="connsiteY103" fmla="*/ 4260349 h 5961131"/>
              <a:gd name="connsiteX104" fmla="*/ 4911329 w 7666206"/>
              <a:gd name="connsiteY104" fmla="*/ 4219806 h 5961131"/>
              <a:gd name="connsiteX105" fmla="*/ 4951998 w 7666206"/>
              <a:gd name="connsiteY105" fmla="*/ 4062703 h 5961131"/>
              <a:gd name="connsiteX106" fmla="*/ 4995131 w 7666206"/>
              <a:gd name="connsiteY106" fmla="*/ 4049162 h 5961131"/>
              <a:gd name="connsiteX107" fmla="*/ 2674162 w 7666206"/>
              <a:gd name="connsiteY107" fmla="*/ 4049162 h 5961131"/>
              <a:gd name="connsiteX108" fmla="*/ 2714805 w 7666206"/>
              <a:gd name="connsiteY108" fmla="*/ 4062703 h 5961131"/>
              <a:gd name="connsiteX109" fmla="*/ 2755134 w 7666206"/>
              <a:gd name="connsiteY109" fmla="*/ 4219806 h 5961131"/>
              <a:gd name="connsiteX110" fmla="*/ 2603902 w 7666206"/>
              <a:gd name="connsiteY110" fmla="*/ 4260349 h 5961131"/>
              <a:gd name="connsiteX111" fmla="*/ 2563575 w 7666206"/>
              <a:gd name="connsiteY111" fmla="*/ 4108314 h 5961131"/>
              <a:gd name="connsiteX112" fmla="*/ 2674162 w 7666206"/>
              <a:gd name="connsiteY112" fmla="*/ 4049162 h 5961131"/>
              <a:gd name="connsiteX113" fmla="*/ 3834171 w 7666206"/>
              <a:gd name="connsiteY113" fmla="*/ 3859278 h 5961131"/>
              <a:gd name="connsiteX114" fmla="*/ 3917476 w 7666206"/>
              <a:gd name="connsiteY114" fmla="*/ 3943652 h 5961131"/>
              <a:gd name="connsiteX115" fmla="*/ 3834171 w 7666206"/>
              <a:gd name="connsiteY115" fmla="*/ 4028025 h 5961131"/>
              <a:gd name="connsiteX116" fmla="*/ 3750865 w 7666206"/>
              <a:gd name="connsiteY116" fmla="*/ 3943652 h 5961131"/>
              <a:gd name="connsiteX117" fmla="*/ 3834171 w 7666206"/>
              <a:gd name="connsiteY117" fmla="*/ 3859278 h 5961131"/>
              <a:gd name="connsiteX118" fmla="*/ 4317108 w 7666206"/>
              <a:gd name="connsiteY118" fmla="*/ 3797759 h 5961131"/>
              <a:gd name="connsiteX119" fmla="*/ 4384978 w 7666206"/>
              <a:gd name="connsiteY119" fmla="*/ 3859913 h 5961131"/>
              <a:gd name="connsiteX120" fmla="*/ 4329095 w 7666206"/>
              <a:gd name="connsiteY120" fmla="*/ 3966600 h 5961131"/>
              <a:gd name="connsiteX121" fmla="*/ 4222409 w 7666206"/>
              <a:gd name="connsiteY121" fmla="*/ 3905636 h 5961131"/>
              <a:gd name="connsiteX122" fmla="*/ 4283372 w 7666206"/>
              <a:gd name="connsiteY122" fmla="*/ 3798950 h 5961131"/>
              <a:gd name="connsiteX123" fmla="*/ 4317108 w 7666206"/>
              <a:gd name="connsiteY123" fmla="*/ 3797759 h 5961131"/>
              <a:gd name="connsiteX124" fmla="*/ 3350770 w 7666206"/>
              <a:gd name="connsiteY124" fmla="*/ 3797759 h 5961131"/>
              <a:gd name="connsiteX125" fmla="*/ 3384655 w 7666206"/>
              <a:gd name="connsiteY125" fmla="*/ 3798950 h 5961131"/>
              <a:gd name="connsiteX126" fmla="*/ 3445887 w 7666206"/>
              <a:gd name="connsiteY126" fmla="*/ 3905636 h 5961131"/>
              <a:gd name="connsiteX127" fmla="*/ 3343833 w 7666206"/>
              <a:gd name="connsiteY127" fmla="*/ 3966600 h 5961131"/>
              <a:gd name="connsiteX128" fmla="*/ 3282600 w 7666206"/>
              <a:gd name="connsiteY128" fmla="*/ 3859913 h 5961131"/>
              <a:gd name="connsiteX129" fmla="*/ 3350770 w 7666206"/>
              <a:gd name="connsiteY129" fmla="*/ 3797759 h 5961131"/>
              <a:gd name="connsiteX130" fmla="*/ 7019815 w 7666206"/>
              <a:gd name="connsiteY130" fmla="*/ 3771419 h 5961131"/>
              <a:gd name="connsiteX131" fmla="*/ 7087991 w 7666206"/>
              <a:gd name="connsiteY131" fmla="*/ 3794630 h 5961131"/>
              <a:gd name="connsiteX132" fmla="*/ 7154027 w 7666206"/>
              <a:gd name="connsiteY132" fmla="*/ 4048124 h 5961131"/>
              <a:gd name="connsiteX133" fmla="*/ 6905126 w 7666206"/>
              <a:gd name="connsiteY133" fmla="*/ 4114031 h 5961131"/>
              <a:gd name="connsiteX134" fmla="*/ 6839092 w 7666206"/>
              <a:gd name="connsiteY134" fmla="*/ 3860538 h 5961131"/>
              <a:gd name="connsiteX135" fmla="*/ 7019815 w 7666206"/>
              <a:gd name="connsiteY135" fmla="*/ 3771419 h 5961131"/>
              <a:gd name="connsiteX136" fmla="*/ 651104 w 7666206"/>
              <a:gd name="connsiteY136" fmla="*/ 3771419 h 5961131"/>
              <a:gd name="connsiteX137" fmla="*/ 833618 w 7666206"/>
              <a:gd name="connsiteY137" fmla="*/ 3860538 h 5961131"/>
              <a:gd name="connsiteX138" fmla="*/ 762640 w 7666206"/>
              <a:gd name="connsiteY138" fmla="*/ 4114031 h 5961131"/>
              <a:gd name="connsiteX139" fmla="*/ 514218 w 7666206"/>
              <a:gd name="connsiteY139" fmla="*/ 4048124 h 5961131"/>
              <a:gd name="connsiteX140" fmla="*/ 580125 w 7666206"/>
              <a:gd name="connsiteY140" fmla="*/ 3794630 h 5961131"/>
              <a:gd name="connsiteX141" fmla="*/ 651104 w 7666206"/>
              <a:gd name="connsiteY141" fmla="*/ 3771419 h 5961131"/>
              <a:gd name="connsiteX142" fmla="*/ 5495367 w 7666206"/>
              <a:gd name="connsiteY142" fmla="*/ 3677182 h 5961131"/>
              <a:gd name="connsiteX143" fmla="*/ 5572096 w 7666206"/>
              <a:gd name="connsiteY143" fmla="*/ 3707620 h 5961131"/>
              <a:gd name="connsiteX144" fmla="*/ 5572096 w 7666206"/>
              <a:gd name="connsiteY144" fmla="*/ 3869958 h 5961131"/>
              <a:gd name="connsiteX145" fmla="*/ 5414832 w 7666206"/>
              <a:gd name="connsiteY145" fmla="*/ 3869958 h 5961131"/>
              <a:gd name="connsiteX146" fmla="*/ 5414832 w 7666206"/>
              <a:gd name="connsiteY146" fmla="*/ 3707620 h 5961131"/>
              <a:gd name="connsiteX147" fmla="*/ 5495367 w 7666206"/>
              <a:gd name="connsiteY147" fmla="*/ 3677182 h 5961131"/>
              <a:gd name="connsiteX148" fmla="*/ 2172974 w 7666206"/>
              <a:gd name="connsiteY148" fmla="*/ 3677182 h 5961131"/>
              <a:gd name="connsiteX149" fmla="*/ 2253508 w 7666206"/>
              <a:gd name="connsiteY149" fmla="*/ 3707620 h 5961131"/>
              <a:gd name="connsiteX150" fmla="*/ 2253508 w 7666206"/>
              <a:gd name="connsiteY150" fmla="*/ 3869958 h 5961131"/>
              <a:gd name="connsiteX151" fmla="*/ 2096245 w 7666206"/>
              <a:gd name="connsiteY151" fmla="*/ 3869958 h 5961131"/>
              <a:gd name="connsiteX152" fmla="*/ 2096245 w 7666206"/>
              <a:gd name="connsiteY152" fmla="*/ 3707620 h 5961131"/>
              <a:gd name="connsiteX153" fmla="*/ 2172974 w 7666206"/>
              <a:gd name="connsiteY153" fmla="*/ 3677182 h 5961131"/>
              <a:gd name="connsiteX154" fmla="*/ 4730286 w 7666206"/>
              <a:gd name="connsiteY154" fmla="*/ 3618688 h 5961131"/>
              <a:gd name="connsiteX155" fmla="*/ 4814945 w 7666206"/>
              <a:gd name="connsiteY155" fmla="*/ 3657817 h 5961131"/>
              <a:gd name="connsiteX156" fmla="*/ 4784592 w 7666206"/>
              <a:gd name="connsiteY156" fmla="*/ 3774174 h 5961131"/>
              <a:gd name="connsiteX157" fmla="*/ 4668234 w 7666206"/>
              <a:gd name="connsiteY157" fmla="*/ 3743820 h 5961131"/>
              <a:gd name="connsiteX158" fmla="*/ 4698588 w 7666206"/>
              <a:gd name="connsiteY158" fmla="*/ 3627463 h 5961131"/>
              <a:gd name="connsiteX159" fmla="*/ 4730286 w 7666206"/>
              <a:gd name="connsiteY159" fmla="*/ 3618688 h 5961131"/>
              <a:gd name="connsiteX160" fmla="*/ 2937269 w 7666206"/>
              <a:gd name="connsiteY160" fmla="*/ 3618688 h 5961131"/>
              <a:gd name="connsiteX161" fmla="*/ 2968967 w 7666206"/>
              <a:gd name="connsiteY161" fmla="*/ 3627463 h 5961131"/>
              <a:gd name="connsiteX162" fmla="*/ 2999321 w 7666206"/>
              <a:gd name="connsiteY162" fmla="*/ 3743820 h 5961131"/>
              <a:gd name="connsiteX163" fmla="*/ 2882963 w 7666206"/>
              <a:gd name="connsiteY163" fmla="*/ 3774174 h 5961131"/>
              <a:gd name="connsiteX164" fmla="*/ 2852610 w 7666206"/>
              <a:gd name="connsiteY164" fmla="*/ 3657817 h 5961131"/>
              <a:gd name="connsiteX165" fmla="*/ 2905097 w 7666206"/>
              <a:gd name="connsiteY165" fmla="*/ 3621772 h 5961131"/>
              <a:gd name="connsiteX166" fmla="*/ 2937269 w 7666206"/>
              <a:gd name="connsiteY166" fmla="*/ 3618688 h 5961131"/>
              <a:gd name="connsiteX167" fmla="*/ 6424293 w 7666206"/>
              <a:gd name="connsiteY167" fmla="*/ 3471222 h 5961131"/>
              <a:gd name="connsiteX168" fmla="*/ 6479329 w 7666206"/>
              <a:gd name="connsiteY168" fmla="*/ 3489646 h 5961131"/>
              <a:gd name="connsiteX169" fmla="*/ 6529936 w 7666206"/>
              <a:gd name="connsiteY169" fmla="*/ 3687015 h 5961131"/>
              <a:gd name="connsiteX170" fmla="*/ 6332567 w 7666206"/>
              <a:gd name="connsiteY170" fmla="*/ 3737623 h 5961131"/>
              <a:gd name="connsiteX171" fmla="*/ 6281959 w 7666206"/>
              <a:gd name="connsiteY171" fmla="*/ 3540253 h 5961131"/>
              <a:gd name="connsiteX172" fmla="*/ 6424293 w 7666206"/>
              <a:gd name="connsiteY172" fmla="*/ 3471222 h 5961131"/>
              <a:gd name="connsiteX173" fmla="*/ 1242861 w 7666206"/>
              <a:gd name="connsiteY173" fmla="*/ 3471222 h 5961131"/>
              <a:gd name="connsiteX174" fmla="*/ 1386119 w 7666206"/>
              <a:gd name="connsiteY174" fmla="*/ 3540253 h 5961131"/>
              <a:gd name="connsiteX175" fmla="*/ 1335183 w 7666206"/>
              <a:gd name="connsiteY175" fmla="*/ 3737623 h 5961131"/>
              <a:gd name="connsiteX176" fmla="*/ 1136532 w 7666206"/>
              <a:gd name="connsiteY176" fmla="*/ 3687015 h 5961131"/>
              <a:gd name="connsiteX177" fmla="*/ 1187468 w 7666206"/>
              <a:gd name="connsiteY177" fmla="*/ 3489646 h 5961131"/>
              <a:gd name="connsiteX178" fmla="*/ 1242861 w 7666206"/>
              <a:gd name="connsiteY178" fmla="*/ 3471222 h 5961131"/>
              <a:gd name="connsiteX179" fmla="*/ 3833104 w 7666206"/>
              <a:gd name="connsiteY179" fmla="*/ 3393623 h 5961131"/>
              <a:gd name="connsiteX180" fmla="*/ 3896118 w 7666206"/>
              <a:gd name="connsiteY180" fmla="*/ 3456637 h 5961131"/>
              <a:gd name="connsiteX181" fmla="*/ 3833104 w 7666206"/>
              <a:gd name="connsiteY181" fmla="*/ 3519651 h 5961131"/>
              <a:gd name="connsiteX182" fmla="*/ 3770090 w 7666206"/>
              <a:gd name="connsiteY182" fmla="*/ 3456637 h 5961131"/>
              <a:gd name="connsiteX183" fmla="*/ 3833104 w 7666206"/>
              <a:gd name="connsiteY183" fmla="*/ 3393623 h 5961131"/>
              <a:gd name="connsiteX184" fmla="*/ 4160830 w 7666206"/>
              <a:gd name="connsiteY184" fmla="*/ 3347422 h 5961131"/>
              <a:gd name="connsiteX185" fmla="*/ 4236354 w 7666206"/>
              <a:gd name="connsiteY185" fmla="*/ 3392991 h 5961131"/>
              <a:gd name="connsiteX186" fmla="*/ 4196075 w 7666206"/>
              <a:gd name="connsiteY186" fmla="*/ 3474001 h 5961131"/>
              <a:gd name="connsiteX187" fmla="*/ 4115516 w 7666206"/>
              <a:gd name="connsiteY187" fmla="*/ 3428433 h 5961131"/>
              <a:gd name="connsiteX188" fmla="*/ 4160830 w 7666206"/>
              <a:gd name="connsiteY188" fmla="*/ 3347422 h 5961131"/>
              <a:gd name="connsiteX189" fmla="*/ 3506672 w 7666206"/>
              <a:gd name="connsiteY189" fmla="*/ 3347422 h 5961131"/>
              <a:gd name="connsiteX190" fmla="*/ 3552673 w 7666206"/>
              <a:gd name="connsiteY190" fmla="*/ 3428433 h 5961131"/>
              <a:gd name="connsiteX191" fmla="*/ 3476005 w 7666206"/>
              <a:gd name="connsiteY191" fmla="*/ 3474001 h 5961131"/>
              <a:gd name="connsiteX192" fmla="*/ 3430004 w 7666206"/>
              <a:gd name="connsiteY192" fmla="*/ 3392991 h 5961131"/>
              <a:gd name="connsiteX193" fmla="*/ 3506672 w 7666206"/>
              <a:gd name="connsiteY193" fmla="*/ 3347422 h 5961131"/>
              <a:gd name="connsiteX194" fmla="*/ 5120060 w 7666206"/>
              <a:gd name="connsiteY194" fmla="*/ 3330701 h 5961131"/>
              <a:gd name="connsiteX195" fmla="*/ 5181293 w 7666206"/>
              <a:gd name="connsiteY195" fmla="*/ 3353396 h 5961131"/>
              <a:gd name="connsiteX196" fmla="*/ 5181293 w 7666206"/>
              <a:gd name="connsiteY196" fmla="*/ 3474438 h 5961131"/>
              <a:gd name="connsiteX197" fmla="*/ 5058827 w 7666206"/>
              <a:gd name="connsiteY197" fmla="*/ 3474438 h 5961131"/>
              <a:gd name="connsiteX198" fmla="*/ 5058827 w 7666206"/>
              <a:gd name="connsiteY198" fmla="*/ 3353396 h 5961131"/>
              <a:gd name="connsiteX199" fmla="*/ 5120060 w 7666206"/>
              <a:gd name="connsiteY199" fmla="*/ 3330701 h 5961131"/>
              <a:gd name="connsiteX200" fmla="*/ 2550417 w 7666206"/>
              <a:gd name="connsiteY200" fmla="*/ 3330701 h 5961131"/>
              <a:gd name="connsiteX201" fmla="*/ 2608841 w 7666206"/>
              <a:gd name="connsiteY201" fmla="*/ 3353396 h 5961131"/>
              <a:gd name="connsiteX202" fmla="*/ 2608841 w 7666206"/>
              <a:gd name="connsiteY202" fmla="*/ 3474438 h 5961131"/>
              <a:gd name="connsiteX203" fmla="*/ 2491994 w 7666206"/>
              <a:gd name="connsiteY203" fmla="*/ 3474438 h 5961131"/>
              <a:gd name="connsiteX204" fmla="*/ 2491994 w 7666206"/>
              <a:gd name="connsiteY204" fmla="*/ 3353396 h 5961131"/>
              <a:gd name="connsiteX205" fmla="*/ 2550417 w 7666206"/>
              <a:gd name="connsiteY205" fmla="*/ 3330701 h 5961131"/>
              <a:gd name="connsiteX206" fmla="*/ 4488594 w 7666206"/>
              <a:gd name="connsiteY206" fmla="*/ 3216294 h 5961131"/>
              <a:gd name="connsiteX207" fmla="*/ 4513291 w 7666206"/>
              <a:gd name="connsiteY207" fmla="*/ 3217089 h 5961131"/>
              <a:gd name="connsiteX208" fmla="*/ 4550772 w 7666206"/>
              <a:gd name="connsiteY208" fmla="*/ 3246312 h 5961131"/>
              <a:gd name="connsiteX209" fmla="*/ 4530444 w 7666206"/>
              <a:gd name="connsiteY209" fmla="*/ 3332711 h 5961131"/>
              <a:gd name="connsiteX210" fmla="*/ 4444045 w 7666206"/>
              <a:gd name="connsiteY210" fmla="*/ 3312381 h 5961131"/>
              <a:gd name="connsiteX211" fmla="*/ 4464374 w 7666206"/>
              <a:gd name="connsiteY211" fmla="*/ 3225982 h 5961131"/>
              <a:gd name="connsiteX212" fmla="*/ 4488594 w 7666206"/>
              <a:gd name="connsiteY212" fmla="*/ 3216294 h 5961131"/>
              <a:gd name="connsiteX213" fmla="*/ 3177612 w 7666206"/>
              <a:gd name="connsiteY213" fmla="*/ 3216294 h 5961131"/>
              <a:gd name="connsiteX214" fmla="*/ 3201833 w 7666206"/>
              <a:gd name="connsiteY214" fmla="*/ 3225982 h 5961131"/>
              <a:gd name="connsiteX215" fmla="*/ 3227244 w 7666206"/>
              <a:gd name="connsiteY215" fmla="*/ 3312381 h 5961131"/>
              <a:gd name="connsiteX216" fmla="*/ 3135763 w 7666206"/>
              <a:gd name="connsiteY216" fmla="*/ 3332711 h 5961131"/>
              <a:gd name="connsiteX217" fmla="*/ 3115434 w 7666206"/>
              <a:gd name="connsiteY217" fmla="*/ 3246312 h 5961131"/>
              <a:gd name="connsiteX218" fmla="*/ 3152916 w 7666206"/>
              <a:gd name="connsiteY218" fmla="*/ 3217089 h 5961131"/>
              <a:gd name="connsiteX219" fmla="*/ 3177612 w 7666206"/>
              <a:gd name="connsiteY219" fmla="*/ 3216294 h 5961131"/>
              <a:gd name="connsiteX220" fmla="*/ 5881091 w 7666206"/>
              <a:gd name="connsiteY220" fmla="*/ 3192589 h 5961131"/>
              <a:gd name="connsiteX221" fmla="*/ 5921950 w 7666206"/>
              <a:gd name="connsiteY221" fmla="*/ 3206252 h 5961131"/>
              <a:gd name="connsiteX222" fmla="*/ 5962493 w 7666206"/>
              <a:gd name="connsiteY222" fmla="*/ 3358766 h 5961131"/>
              <a:gd name="connsiteX223" fmla="*/ 5810458 w 7666206"/>
              <a:gd name="connsiteY223" fmla="*/ 3399435 h 5961131"/>
              <a:gd name="connsiteX224" fmla="*/ 5769915 w 7666206"/>
              <a:gd name="connsiteY224" fmla="*/ 3246922 h 5961131"/>
              <a:gd name="connsiteX225" fmla="*/ 5881091 w 7666206"/>
              <a:gd name="connsiteY225" fmla="*/ 3192589 h 5961131"/>
              <a:gd name="connsiteX226" fmla="*/ 1786806 w 7666206"/>
              <a:gd name="connsiteY226" fmla="*/ 3192589 h 5961131"/>
              <a:gd name="connsiteX227" fmla="*/ 1898331 w 7666206"/>
              <a:gd name="connsiteY227" fmla="*/ 3246922 h 5961131"/>
              <a:gd name="connsiteX228" fmla="*/ 1857661 w 7666206"/>
              <a:gd name="connsiteY228" fmla="*/ 3399435 h 5961131"/>
              <a:gd name="connsiteX229" fmla="*/ 1705148 w 7666206"/>
              <a:gd name="connsiteY229" fmla="*/ 3358766 h 5961131"/>
              <a:gd name="connsiteX230" fmla="*/ 1745818 w 7666206"/>
              <a:gd name="connsiteY230" fmla="*/ 3206252 h 5961131"/>
              <a:gd name="connsiteX231" fmla="*/ 1786806 w 7666206"/>
              <a:gd name="connsiteY231" fmla="*/ 3192589 h 5961131"/>
              <a:gd name="connsiteX232" fmla="*/ 4774419 w 7666206"/>
              <a:gd name="connsiteY232" fmla="*/ 3004753 h 5961131"/>
              <a:gd name="connsiteX233" fmla="*/ 4819988 w 7666206"/>
              <a:gd name="connsiteY233" fmla="*/ 3023633 h 5961131"/>
              <a:gd name="connsiteX234" fmla="*/ 4819988 w 7666206"/>
              <a:gd name="connsiteY234" fmla="*/ 3114263 h 5961131"/>
              <a:gd name="connsiteX235" fmla="*/ 4728851 w 7666206"/>
              <a:gd name="connsiteY235" fmla="*/ 3114263 h 5961131"/>
              <a:gd name="connsiteX236" fmla="*/ 4728851 w 7666206"/>
              <a:gd name="connsiteY236" fmla="*/ 3023633 h 5961131"/>
              <a:gd name="connsiteX237" fmla="*/ 4774419 w 7666206"/>
              <a:gd name="connsiteY237" fmla="*/ 3004753 h 5961131"/>
              <a:gd name="connsiteX238" fmla="*/ 2894318 w 7666206"/>
              <a:gd name="connsiteY238" fmla="*/ 3004753 h 5961131"/>
              <a:gd name="connsiteX239" fmla="*/ 2937355 w 7666206"/>
              <a:gd name="connsiteY239" fmla="*/ 3023633 h 5961131"/>
              <a:gd name="connsiteX240" fmla="*/ 2937355 w 7666206"/>
              <a:gd name="connsiteY240" fmla="*/ 3114263 h 5961131"/>
              <a:gd name="connsiteX241" fmla="*/ 2851281 w 7666206"/>
              <a:gd name="connsiteY241" fmla="*/ 3114263 h 5961131"/>
              <a:gd name="connsiteX242" fmla="*/ 2851281 w 7666206"/>
              <a:gd name="connsiteY242" fmla="*/ 3023633 h 5961131"/>
              <a:gd name="connsiteX243" fmla="*/ 2894318 w 7666206"/>
              <a:gd name="connsiteY243" fmla="*/ 3004753 h 5961131"/>
              <a:gd name="connsiteX244" fmla="*/ 3836308 w 7666206"/>
              <a:gd name="connsiteY244" fmla="*/ 2992051 h 5961131"/>
              <a:gd name="connsiteX245" fmla="*/ 3876893 w 7666206"/>
              <a:gd name="connsiteY245" fmla="*/ 3032636 h 5961131"/>
              <a:gd name="connsiteX246" fmla="*/ 3836308 w 7666206"/>
              <a:gd name="connsiteY246" fmla="*/ 3073221 h 5961131"/>
              <a:gd name="connsiteX247" fmla="*/ 3795723 w 7666206"/>
              <a:gd name="connsiteY247" fmla="*/ 3032636 h 5961131"/>
              <a:gd name="connsiteX248" fmla="*/ 3836308 w 7666206"/>
              <a:gd name="connsiteY248" fmla="*/ 2992051 h 5961131"/>
              <a:gd name="connsiteX249" fmla="*/ 4075145 w 7666206"/>
              <a:gd name="connsiteY249" fmla="*/ 2964727 h 5961131"/>
              <a:gd name="connsiteX250" fmla="*/ 4111025 w 7666206"/>
              <a:gd name="connsiteY250" fmla="*/ 2992762 h 5961131"/>
              <a:gd name="connsiteX251" fmla="*/ 4080408 w 7666206"/>
              <a:gd name="connsiteY251" fmla="*/ 3042604 h 5961131"/>
              <a:gd name="connsiteX252" fmla="*/ 4029380 w 7666206"/>
              <a:gd name="connsiteY252" fmla="*/ 3012699 h 5961131"/>
              <a:gd name="connsiteX253" fmla="*/ 4059996 w 7666206"/>
              <a:gd name="connsiteY253" fmla="*/ 2967842 h 5961131"/>
              <a:gd name="connsiteX254" fmla="*/ 4075145 w 7666206"/>
              <a:gd name="connsiteY254" fmla="*/ 2964727 h 5961131"/>
              <a:gd name="connsiteX255" fmla="*/ 3593276 w 7666206"/>
              <a:gd name="connsiteY255" fmla="*/ 2964727 h 5961131"/>
              <a:gd name="connsiteX256" fmla="*/ 3608346 w 7666206"/>
              <a:gd name="connsiteY256" fmla="*/ 2967842 h 5961131"/>
              <a:gd name="connsiteX257" fmla="*/ 3638962 w 7666206"/>
              <a:gd name="connsiteY257" fmla="*/ 3012699 h 5961131"/>
              <a:gd name="connsiteX258" fmla="*/ 3587935 w 7666206"/>
              <a:gd name="connsiteY258" fmla="*/ 3042604 h 5961131"/>
              <a:gd name="connsiteX259" fmla="*/ 3562420 w 7666206"/>
              <a:gd name="connsiteY259" fmla="*/ 2992762 h 5961131"/>
              <a:gd name="connsiteX260" fmla="*/ 3593276 w 7666206"/>
              <a:gd name="connsiteY260" fmla="*/ 2964727 h 5961131"/>
              <a:gd name="connsiteX261" fmla="*/ 5417199 w 7666206"/>
              <a:gd name="connsiteY261" fmla="*/ 2951655 h 5961131"/>
              <a:gd name="connsiteX262" fmla="*/ 5448897 w 7666206"/>
              <a:gd name="connsiteY262" fmla="*/ 2961246 h 5961131"/>
              <a:gd name="connsiteX263" fmla="*/ 5479250 w 7666206"/>
              <a:gd name="connsiteY263" fmla="*/ 3078897 h 5961131"/>
              <a:gd name="connsiteX264" fmla="*/ 5362893 w 7666206"/>
              <a:gd name="connsiteY264" fmla="*/ 3109588 h 5961131"/>
              <a:gd name="connsiteX265" fmla="*/ 5332539 w 7666206"/>
              <a:gd name="connsiteY265" fmla="*/ 2991938 h 5961131"/>
              <a:gd name="connsiteX266" fmla="*/ 5417199 w 7666206"/>
              <a:gd name="connsiteY266" fmla="*/ 2951655 h 5961131"/>
              <a:gd name="connsiteX267" fmla="*/ 2249765 w 7666206"/>
              <a:gd name="connsiteY267" fmla="*/ 2951655 h 5961131"/>
              <a:gd name="connsiteX268" fmla="*/ 2333814 w 7666206"/>
              <a:gd name="connsiteY268" fmla="*/ 2991938 h 5961131"/>
              <a:gd name="connsiteX269" fmla="*/ 2303679 w 7666206"/>
              <a:gd name="connsiteY269" fmla="*/ 3109588 h 5961131"/>
              <a:gd name="connsiteX270" fmla="*/ 2188160 w 7666206"/>
              <a:gd name="connsiteY270" fmla="*/ 3078897 h 5961131"/>
              <a:gd name="connsiteX271" fmla="*/ 2218295 w 7666206"/>
              <a:gd name="connsiteY271" fmla="*/ 2961246 h 5961131"/>
              <a:gd name="connsiteX272" fmla="*/ 2249765 w 7666206"/>
              <a:gd name="connsiteY272" fmla="*/ 2951655 h 5961131"/>
              <a:gd name="connsiteX273" fmla="*/ 7372321 w 7666206"/>
              <a:gd name="connsiteY273" fmla="*/ 2889886 h 5961131"/>
              <a:gd name="connsiteX274" fmla="*/ 7408546 w 7666206"/>
              <a:gd name="connsiteY274" fmla="*/ 2895663 h 5961131"/>
              <a:gd name="connsiteX275" fmla="*/ 7540445 w 7666206"/>
              <a:gd name="connsiteY275" fmla="*/ 3118877 h 5961131"/>
              <a:gd name="connsiteX276" fmla="*/ 7312157 w 7666206"/>
              <a:gd name="connsiteY276" fmla="*/ 3250777 h 5961131"/>
              <a:gd name="connsiteX277" fmla="*/ 7185330 w 7666206"/>
              <a:gd name="connsiteY277" fmla="*/ 3027562 h 5961131"/>
              <a:gd name="connsiteX278" fmla="*/ 7336571 w 7666206"/>
              <a:gd name="connsiteY278" fmla="*/ 2891303 h 5961131"/>
              <a:gd name="connsiteX279" fmla="*/ 7372321 w 7666206"/>
              <a:gd name="connsiteY279" fmla="*/ 2889886 h 5961131"/>
              <a:gd name="connsiteX280" fmla="*/ 295641 w 7666206"/>
              <a:gd name="connsiteY280" fmla="*/ 2889886 h 5961131"/>
              <a:gd name="connsiteX281" fmla="*/ 331321 w 7666206"/>
              <a:gd name="connsiteY281" fmla="*/ 2891303 h 5961131"/>
              <a:gd name="connsiteX282" fmla="*/ 482267 w 7666206"/>
              <a:gd name="connsiteY282" fmla="*/ 3027562 h 5961131"/>
              <a:gd name="connsiteX283" fmla="*/ 355688 w 7666206"/>
              <a:gd name="connsiteY283" fmla="*/ 3250777 h 5961131"/>
              <a:gd name="connsiteX284" fmla="*/ 132908 w 7666206"/>
              <a:gd name="connsiteY284" fmla="*/ 3118877 h 5961131"/>
              <a:gd name="connsiteX285" fmla="*/ 259487 w 7666206"/>
              <a:gd name="connsiteY285" fmla="*/ 2895663 h 5961131"/>
              <a:gd name="connsiteX286" fmla="*/ 295641 w 7666206"/>
              <a:gd name="connsiteY286" fmla="*/ 2889886 h 5961131"/>
              <a:gd name="connsiteX287" fmla="*/ 4283612 w 7666206"/>
              <a:gd name="connsiteY287" fmla="*/ 2872112 h 5961131"/>
              <a:gd name="connsiteX288" fmla="*/ 4299558 w 7666206"/>
              <a:gd name="connsiteY288" fmla="*/ 2874247 h 5961131"/>
              <a:gd name="connsiteX289" fmla="*/ 4323796 w 7666206"/>
              <a:gd name="connsiteY289" fmla="*/ 2891320 h 5961131"/>
              <a:gd name="connsiteX290" fmla="*/ 4308488 w 7666206"/>
              <a:gd name="connsiteY290" fmla="*/ 2946970 h 5961131"/>
              <a:gd name="connsiteX291" fmla="*/ 4252358 w 7666206"/>
              <a:gd name="connsiteY291" fmla="*/ 2931793 h 5961131"/>
              <a:gd name="connsiteX292" fmla="*/ 4267666 w 7666206"/>
              <a:gd name="connsiteY292" fmla="*/ 2876143 h 5961131"/>
              <a:gd name="connsiteX293" fmla="*/ 4283612 w 7666206"/>
              <a:gd name="connsiteY293" fmla="*/ 2872112 h 5961131"/>
              <a:gd name="connsiteX294" fmla="*/ 3385447 w 7666206"/>
              <a:gd name="connsiteY294" fmla="*/ 2872112 h 5961131"/>
              <a:gd name="connsiteX295" fmla="*/ 3400676 w 7666206"/>
              <a:gd name="connsiteY295" fmla="*/ 2876143 h 5961131"/>
              <a:gd name="connsiteX296" fmla="*/ 3415984 w 7666206"/>
              <a:gd name="connsiteY296" fmla="*/ 2931793 h 5961131"/>
              <a:gd name="connsiteX297" fmla="*/ 3359853 w 7666206"/>
              <a:gd name="connsiteY297" fmla="*/ 2946970 h 5961131"/>
              <a:gd name="connsiteX298" fmla="*/ 3344545 w 7666206"/>
              <a:gd name="connsiteY298" fmla="*/ 2891320 h 5961131"/>
              <a:gd name="connsiteX299" fmla="*/ 3370697 w 7666206"/>
              <a:gd name="connsiteY299" fmla="*/ 2874247 h 5961131"/>
              <a:gd name="connsiteX300" fmla="*/ 3385447 w 7666206"/>
              <a:gd name="connsiteY300" fmla="*/ 2872112 h 5961131"/>
              <a:gd name="connsiteX301" fmla="*/ 6681135 w 7666206"/>
              <a:gd name="connsiteY301" fmla="*/ 2754789 h 5961131"/>
              <a:gd name="connsiteX302" fmla="*/ 6737239 w 7666206"/>
              <a:gd name="connsiteY302" fmla="*/ 2758207 h 5961131"/>
              <a:gd name="connsiteX303" fmla="*/ 6838529 w 7666206"/>
              <a:gd name="connsiteY303" fmla="*/ 2936209 h 5961131"/>
              <a:gd name="connsiteX304" fmla="*/ 6666336 w 7666206"/>
              <a:gd name="connsiteY304" fmla="*/ 3032839 h 5961131"/>
              <a:gd name="connsiteX305" fmla="*/ 6565047 w 7666206"/>
              <a:gd name="connsiteY305" fmla="*/ 2859923 h 5961131"/>
              <a:gd name="connsiteX306" fmla="*/ 6681135 w 7666206"/>
              <a:gd name="connsiteY306" fmla="*/ 2754789 h 5961131"/>
              <a:gd name="connsiteX307" fmla="*/ 985071 w 7666206"/>
              <a:gd name="connsiteY307" fmla="*/ 2754789 h 5961131"/>
              <a:gd name="connsiteX308" fmla="*/ 1101158 w 7666206"/>
              <a:gd name="connsiteY308" fmla="*/ 2859923 h 5961131"/>
              <a:gd name="connsiteX309" fmla="*/ 999869 w 7666206"/>
              <a:gd name="connsiteY309" fmla="*/ 3032839 h 5961131"/>
              <a:gd name="connsiteX310" fmla="*/ 827676 w 7666206"/>
              <a:gd name="connsiteY310" fmla="*/ 2936209 h 5961131"/>
              <a:gd name="connsiteX311" fmla="*/ 928966 w 7666206"/>
              <a:gd name="connsiteY311" fmla="*/ 2758207 h 5961131"/>
              <a:gd name="connsiteX312" fmla="*/ 985071 w 7666206"/>
              <a:gd name="connsiteY312" fmla="*/ 2754789 h 5961131"/>
              <a:gd name="connsiteX313" fmla="*/ 4993158 w 7666206"/>
              <a:gd name="connsiteY313" fmla="*/ 2729280 h 5961131"/>
              <a:gd name="connsiteX314" fmla="*/ 5017458 w 7666206"/>
              <a:gd name="connsiteY314" fmla="*/ 2738968 h 5961131"/>
              <a:gd name="connsiteX315" fmla="*/ 5037787 w 7666206"/>
              <a:gd name="connsiteY315" fmla="*/ 2825367 h 5961131"/>
              <a:gd name="connsiteX316" fmla="*/ 4951388 w 7666206"/>
              <a:gd name="connsiteY316" fmla="*/ 2845696 h 5961131"/>
              <a:gd name="connsiteX317" fmla="*/ 4925976 w 7666206"/>
              <a:gd name="connsiteY317" fmla="*/ 2759297 h 5961131"/>
              <a:gd name="connsiteX318" fmla="*/ 4993158 w 7666206"/>
              <a:gd name="connsiteY318" fmla="*/ 2729280 h 5961131"/>
              <a:gd name="connsiteX319" fmla="*/ 2678064 w 7666206"/>
              <a:gd name="connsiteY319" fmla="*/ 2729280 h 5961131"/>
              <a:gd name="connsiteX320" fmla="*/ 2740371 w 7666206"/>
              <a:gd name="connsiteY320" fmla="*/ 2759297 h 5961131"/>
              <a:gd name="connsiteX321" fmla="*/ 2715197 w 7666206"/>
              <a:gd name="connsiteY321" fmla="*/ 2845696 h 5961131"/>
              <a:gd name="connsiteX322" fmla="*/ 2629603 w 7666206"/>
              <a:gd name="connsiteY322" fmla="*/ 2825367 h 5961131"/>
              <a:gd name="connsiteX323" fmla="*/ 2654777 w 7666206"/>
              <a:gd name="connsiteY323" fmla="*/ 2738968 h 5961131"/>
              <a:gd name="connsiteX324" fmla="*/ 2678064 w 7666206"/>
              <a:gd name="connsiteY324" fmla="*/ 2729280 h 5961131"/>
              <a:gd name="connsiteX325" fmla="*/ 4474134 w 7666206"/>
              <a:gd name="connsiteY325" fmla="*/ 2726738 h 5961131"/>
              <a:gd name="connsiteX326" fmla="*/ 4506664 w 7666206"/>
              <a:gd name="connsiteY326" fmla="*/ 2738219 h 5961131"/>
              <a:gd name="connsiteX327" fmla="*/ 4506664 w 7666206"/>
              <a:gd name="connsiteY327" fmla="*/ 2799453 h 5961131"/>
              <a:gd name="connsiteX328" fmla="*/ 4445430 w 7666206"/>
              <a:gd name="connsiteY328" fmla="*/ 2799453 h 5961131"/>
              <a:gd name="connsiteX329" fmla="*/ 4445430 w 7666206"/>
              <a:gd name="connsiteY329" fmla="*/ 2738219 h 5961131"/>
              <a:gd name="connsiteX330" fmla="*/ 4474134 w 7666206"/>
              <a:gd name="connsiteY330" fmla="*/ 2726738 h 5961131"/>
              <a:gd name="connsiteX331" fmla="*/ 3194845 w 7666206"/>
              <a:gd name="connsiteY331" fmla="*/ 2726738 h 5961131"/>
              <a:gd name="connsiteX332" fmla="*/ 3222911 w 7666206"/>
              <a:gd name="connsiteY332" fmla="*/ 2738219 h 5961131"/>
              <a:gd name="connsiteX333" fmla="*/ 3222911 w 7666206"/>
              <a:gd name="connsiteY333" fmla="*/ 2799453 h 5961131"/>
              <a:gd name="connsiteX334" fmla="*/ 3166781 w 7666206"/>
              <a:gd name="connsiteY334" fmla="*/ 2799453 h 5961131"/>
              <a:gd name="connsiteX335" fmla="*/ 3166781 w 7666206"/>
              <a:gd name="connsiteY335" fmla="*/ 2738219 h 5961131"/>
              <a:gd name="connsiteX336" fmla="*/ 3194845 w 7666206"/>
              <a:gd name="connsiteY336" fmla="*/ 2726738 h 5961131"/>
              <a:gd name="connsiteX337" fmla="*/ 6087300 w 7666206"/>
              <a:gd name="connsiteY337" fmla="*/ 2624716 h 5961131"/>
              <a:gd name="connsiteX338" fmla="*/ 6129615 w 7666206"/>
              <a:gd name="connsiteY338" fmla="*/ 2627008 h 5961131"/>
              <a:gd name="connsiteX339" fmla="*/ 6211222 w 7666206"/>
              <a:gd name="connsiteY339" fmla="*/ 2763539 h 5961131"/>
              <a:gd name="connsiteX340" fmla="*/ 6073512 w 7666206"/>
              <a:gd name="connsiteY340" fmla="*/ 2844447 h 5961131"/>
              <a:gd name="connsiteX341" fmla="*/ 5991907 w 7666206"/>
              <a:gd name="connsiteY341" fmla="*/ 2707916 h 5961131"/>
              <a:gd name="connsiteX342" fmla="*/ 6087300 w 7666206"/>
              <a:gd name="connsiteY342" fmla="*/ 2624716 h 5961131"/>
              <a:gd name="connsiteX343" fmla="*/ 1582698 w 7666206"/>
              <a:gd name="connsiteY343" fmla="*/ 2624716 h 5961131"/>
              <a:gd name="connsiteX344" fmla="*/ 1674429 w 7666206"/>
              <a:gd name="connsiteY344" fmla="*/ 2707916 h 5961131"/>
              <a:gd name="connsiteX345" fmla="*/ 1593522 w 7666206"/>
              <a:gd name="connsiteY345" fmla="*/ 2844447 h 5961131"/>
              <a:gd name="connsiteX346" fmla="*/ 1456991 w 7666206"/>
              <a:gd name="connsiteY346" fmla="*/ 2763539 h 5961131"/>
              <a:gd name="connsiteX347" fmla="*/ 1537898 w 7666206"/>
              <a:gd name="connsiteY347" fmla="*/ 2627008 h 5961131"/>
              <a:gd name="connsiteX348" fmla="*/ 1582698 w 7666206"/>
              <a:gd name="connsiteY348" fmla="*/ 2624716 h 5961131"/>
              <a:gd name="connsiteX349" fmla="*/ 4607457 w 7666206"/>
              <a:gd name="connsiteY349" fmla="*/ 2541319 h 5961131"/>
              <a:gd name="connsiteX350" fmla="*/ 4637437 w 7666206"/>
              <a:gd name="connsiteY350" fmla="*/ 2545147 h 5961131"/>
              <a:gd name="connsiteX351" fmla="*/ 4652745 w 7666206"/>
              <a:gd name="connsiteY351" fmla="*/ 2601277 h 5961131"/>
              <a:gd name="connsiteX352" fmla="*/ 4596614 w 7666206"/>
              <a:gd name="connsiteY352" fmla="*/ 2616585 h 5961131"/>
              <a:gd name="connsiteX353" fmla="*/ 4581306 w 7666206"/>
              <a:gd name="connsiteY353" fmla="*/ 2560455 h 5961131"/>
              <a:gd name="connsiteX354" fmla="*/ 4607457 w 7666206"/>
              <a:gd name="connsiteY354" fmla="*/ 2541319 h 5961131"/>
              <a:gd name="connsiteX355" fmla="*/ 3060662 w 7666206"/>
              <a:gd name="connsiteY355" fmla="*/ 2541319 h 5961131"/>
              <a:gd name="connsiteX356" fmla="*/ 3084899 w 7666206"/>
              <a:gd name="connsiteY356" fmla="*/ 2560455 h 5961131"/>
              <a:gd name="connsiteX357" fmla="*/ 3069591 w 7666206"/>
              <a:gd name="connsiteY357" fmla="*/ 2616585 h 5961131"/>
              <a:gd name="connsiteX358" fmla="*/ 3013460 w 7666206"/>
              <a:gd name="connsiteY358" fmla="*/ 2601277 h 5961131"/>
              <a:gd name="connsiteX359" fmla="*/ 3028769 w 7666206"/>
              <a:gd name="connsiteY359" fmla="*/ 2545147 h 5961131"/>
              <a:gd name="connsiteX360" fmla="*/ 3060662 w 7666206"/>
              <a:gd name="connsiteY360" fmla="*/ 2541319 h 5961131"/>
              <a:gd name="connsiteX361" fmla="*/ 5578089 w 7666206"/>
              <a:gd name="connsiteY361" fmla="*/ 2514006 h 5961131"/>
              <a:gd name="connsiteX362" fmla="*/ 5611520 w 7666206"/>
              <a:gd name="connsiteY362" fmla="*/ 2515197 h 5961131"/>
              <a:gd name="connsiteX363" fmla="*/ 5666769 w 7666206"/>
              <a:gd name="connsiteY363" fmla="*/ 2621882 h 5961131"/>
              <a:gd name="connsiteX364" fmla="*/ 5566317 w 7666206"/>
              <a:gd name="connsiteY364" fmla="*/ 2677766 h 5961131"/>
              <a:gd name="connsiteX365" fmla="*/ 5506047 w 7666206"/>
              <a:gd name="connsiteY365" fmla="*/ 2576159 h 5961131"/>
              <a:gd name="connsiteX366" fmla="*/ 5578089 w 7666206"/>
              <a:gd name="connsiteY366" fmla="*/ 2514006 h 5961131"/>
              <a:gd name="connsiteX367" fmla="*/ 2089310 w 7666206"/>
              <a:gd name="connsiteY367" fmla="*/ 2514006 h 5961131"/>
              <a:gd name="connsiteX368" fmla="*/ 2162180 w 7666206"/>
              <a:gd name="connsiteY368" fmla="*/ 2576159 h 5961131"/>
              <a:gd name="connsiteX369" fmla="*/ 2101217 w 7666206"/>
              <a:gd name="connsiteY369" fmla="*/ 2677766 h 5961131"/>
              <a:gd name="connsiteX370" fmla="*/ 1999611 w 7666206"/>
              <a:gd name="connsiteY370" fmla="*/ 2621882 h 5961131"/>
              <a:gd name="connsiteX371" fmla="*/ 2055495 w 7666206"/>
              <a:gd name="connsiteY371" fmla="*/ 2515197 h 5961131"/>
              <a:gd name="connsiteX372" fmla="*/ 2089310 w 7666206"/>
              <a:gd name="connsiteY372" fmla="*/ 2514006 h 5961131"/>
              <a:gd name="connsiteX373" fmla="*/ 5109458 w 7666206"/>
              <a:gd name="connsiteY373" fmla="*/ 2406301 h 5961131"/>
              <a:gd name="connsiteX374" fmla="*/ 5135645 w 7666206"/>
              <a:gd name="connsiteY374" fmla="*/ 2408458 h 5961131"/>
              <a:gd name="connsiteX375" fmla="*/ 5181214 w 7666206"/>
              <a:gd name="connsiteY375" fmla="*/ 2490237 h 5961131"/>
              <a:gd name="connsiteX376" fmla="*/ 5100202 w 7666206"/>
              <a:gd name="connsiteY376" fmla="*/ 2536238 h 5961131"/>
              <a:gd name="connsiteX377" fmla="*/ 5054634 w 7666206"/>
              <a:gd name="connsiteY377" fmla="*/ 2454458 h 5961131"/>
              <a:gd name="connsiteX378" fmla="*/ 5109458 w 7666206"/>
              <a:gd name="connsiteY378" fmla="*/ 2406301 h 5961131"/>
              <a:gd name="connsiteX379" fmla="*/ 2558453 w 7666206"/>
              <a:gd name="connsiteY379" fmla="*/ 2406301 h 5961131"/>
              <a:gd name="connsiteX380" fmla="*/ 2612972 w 7666206"/>
              <a:gd name="connsiteY380" fmla="*/ 2454458 h 5961131"/>
              <a:gd name="connsiteX381" fmla="*/ 2567658 w 7666206"/>
              <a:gd name="connsiteY381" fmla="*/ 2536238 h 5961131"/>
              <a:gd name="connsiteX382" fmla="*/ 2492134 w 7666206"/>
              <a:gd name="connsiteY382" fmla="*/ 2490237 h 5961131"/>
              <a:gd name="connsiteX383" fmla="*/ 2532413 w 7666206"/>
              <a:gd name="connsiteY383" fmla="*/ 2408458 h 5961131"/>
              <a:gd name="connsiteX384" fmla="*/ 2558453 w 7666206"/>
              <a:gd name="connsiteY384" fmla="*/ 2406301 h 5961131"/>
              <a:gd name="connsiteX385" fmla="*/ 4703931 w 7666206"/>
              <a:gd name="connsiteY385" fmla="*/ 2321929 h 5961131"/>
              <a:gd name="connsiteX386" fmla="*/ 4719080 w 7666206"/>
              <a:gd name="connsiteY386" fmla="*/ 2322168 h 5961131"/>
              <a:gd name="connsiteX387" fmla="*/ 4749698 w 7666206"/>
              <a:gd name="connsiteY387" fmla="*/ 2373196 h 5961131"/>
              <a:gd name="connsiteX388" fmla="*/ 4698669 w 7666206"/>
              <a:gd name="connsiteY388" fmla="*/ 2403812 h 5961131"/>
              <a:gd name="connsiteX389" fmla="*/ 4668053 w 7666206"/>
              <a:gd name="connsiteY389" fmla="*/ 2352784 h 5961131"/>
              <a:gd name="connsiteX390" fmla="*/ 4703931 w 7666206"/>
              <a:gd name="connsiteY390" fmla="*/ 2321929 h 5961131"/>
              <a:gd name="connsiteX391" fmla="*/ 2963928 w 7666206"/>
              <a:gd name="connsiteY391" fmla="*/ 2321929 h 5961131"/>
              <a:gd name="connsiteX392" fmla="*/ 2998271 w 7666206"/>
              <a:gd name="connsiteY392" fmla="*/ 2352784 h 5961131"/>
              <a:gd name="connsiteX393" fmla="*/ 2968366 w 7666206"/>
              <a:gd name="connsiteY393" fmla="*/ 2403812 h 5961131"/>
              <a:gd name="connsiteX394" fmla="*/ 2918525 w 7666206"/>
              <a:gd name="connsiteY394" fmla="*/ 2373196 h 5961131"/>
              <a:gd name="connsiteX395" fmla="*/ 2948430 w 7666206"/>
              <a:gd name="connsiteY395" fmla="*/ 2322168 h 5961131"/>
              <a:gd name="connsiteX396" fmla="*/ 2963928 w 7666206"/>
              <a:gd name="connsiteY396" fmla="*/ 2321929 h 5961131"/>
              <a:gd name="connsiteX397" fmla="*/ 2928495 w 7666206"/>
              <a:gd name="connsiteY397" fmla="*/ 2088521 h 5961131"/>
              <a:gd name="connsiteX398" fmla="*/ 2969081 w 7666206"/>
              <a:gd name="connsiteY398" fmla="*/ 2129097 h 5961131"/>
              <a:gd name="connsiteX399" fmla="*/ 2928495 w 7666206"/>
              <a:gd name="connsiteY399" fmla="*/ 2169682 h 5961131"/>
              <a:gd name="connsiteX400" fmla="*/ 2887910 w 7666206"/>
              <a:gd name="connsiteY400" fmla="*/ 2129097 h 5961131"/>
              <a:gd name="connsiteX401" fmla="*/ 2928495 w 7666206"/>
              <a:gd name="connsiteY401" fmla="*/ 2088521 h 5961131"/>
              <a:gd name="connsiteX402" fmla="*/ 4739847 w 7666206"/>
              <a:gd name="connsiteY402" fmla="*/ 2088517 h 5961131"/>
              <a:gd name="connsiteX403" fmla="*/ 4780432 w 7666206"/>
              <a:gd name="connsiteY403" fmla="*/ 2129097 h 5961131"/>
              <a:gd name="connsiteX404" fmla="*/ 4739847 w 7666206"/>
              <a:gd name="connsiteY404" fmla="*/ 2169682 h 5961131"/>
              <a:gd name="connsiteX405" fmla="*/ 4699262 w 7666206"/>
              <a:gd name="connsiteY405" fmla="*/ 2129097 h 5961131"/>
              <a:gd name="connsiteX406" fmla="*/ 4739847 w 7666206"/>
              <a:gd name="connsiteY406" fmla="*/ 2088517 h 5961131"/>
              <a:gd name="connsiteX407" fmla="*/ 2504495 w 7666206"/>
              <a:gd name="connsiteY407" fmla="*/ 2062888 h 5961131"/>
              <a:gd name="connsiteX408" fmla="*/ 2567509 w 7666206"/>
              <a:gd name="connsiteY408" fmla="*/ 2126967 h 5961131"/>
              <a:gd name="connsiteX409" fmla="*/ 2504495 w 7666206"/>
              <a:gd name="connsiteY409" fmla="*/ 2191041 h 5961131"/>
              <a:gd name="connsiteX410" fmla="*/ 2441481 w 7666206"/>
              <a:gd name="connsiteY410" fmla="*/ 2126967 h 5961131"/>
              <a:gd name="connsiteX411" fmla="*/ 2504495 w 7666206"/>
              <a:gd name="connsiteY411" fmla="*/ 2062888 h 5961131"/>
              <a:gd name="connsiteX412" fmla="*/ 5162780 w 7666206"/>
              <a:gd name="connsiteY412" fmla="*/ 2062884 h 5961131"/>
              <a:gd name="connsiteX413" fmla="*/ 5226861 w 7666206"/>
              <a:gd name="connsiteY413" fmla="*/ 2126962 h 5961131"/>
              <a:gd name="connsiteX414" fmla="*/ 5162780 w 7666206"/>
              <a:gd name="connsiteY414" fmla="*/ 2191041 h 5961131"/>
              <a:gd name="connsiteX415" fmla="*/ 5098699 w 7666206"/>
              <a:gd name="connsiteY415" fmla="*/ 2126962 h 5961131"/>
              <a:gd name="connsiteX416" fmla="*/ 5162780 w 7666206"/>
              <a:gd name="connsiteY416" fmla="*/ 2062884 h 5961131"/>
              <a:gd name="connsiteX417" fmla="*/ 2017480 w 7666206"/>
              <a:gd name="connsiteY417" fmla="*/ 2043662 h 5961131"/>
              <a:gd name="connsiteX418" fmla="*/ 2101853 w 7666206"/>
              <a:gd name="connsiteY418" fmla="*/ 2126967 h 5961131"/>
              <a:gd name="connsiteX419" fmla="*/ 2017480 w 7666206"/>
              <a:gd name="connsiteY419" fmla="*/ 2210265 h 5961131"/>
              <a:gd name="connsiteX420" fmla="*/ 1933106 w 7666206"/>
              <a:gd name="connsiteY420" fmla="*/ 2126967 h 5961131"/>
              <a:gd name="connsiteX421" fmla="*/ 2017480 w 7666206"/>
              <a:gd name="connsiteY421" fmla="*/ 2043662 h 5961131"/>
              <a:gd name="connsiteX422" fmla="*/ 5649794 w 7666206"/>
              <a:gd name="connsiteY422" fmla="*/ 2043659 h 5961131"/>
              <a:gd name="connsiteX423" fmla="*/ 5733100 w 7666206"/>
              <a:gd name="connsiteY423" fmla="*/ 2126962 h 5961131"/>
              <a:gd name="connsiteX424" fmla="*/ 5649794 w 7666206"/>
              <a:gd name="connsiteY424" fmla="*/ 2210265 h 5961131"/>
              <a:gd name="connsiteX425" fmla="*/ 5566489 w 7666206"/>
              <a:gd name="connsiteY425" fmla="*/ 2126962 h 5961131"/>
              <a:gd name="connsiteX426" fmla="*/ 5649794 w 7666206"/>
              <a:gd name="connsiteY426" fmla="*/ 2043659 h 5961131"/>
              <a:gd name="connsiteX427" fmla="*/ 1487745 w 7666206"/>
              <a:gd name="connsiteY427" fmla="*/ 2018030 h 5961131"/>
              <a:gd name="connsiteX428" fmla="*/ 1599887 w 7666206"/>
              <a:gd name="connsiteY428" fmla="*/ 2130164 h 5961131"/>
              <a:gd name="connsiteX429" fmla="*/ 1487745 w 7666206"/>
              <a:gd name="connsiteY429" fmla="*/ 2242306 h 5961131"/>
              <a:gd name="connsiteX430" fmla="*/ 1375602 w 7666206"/>
              <a:gd name="connsiteY430" fmla="*/ 2130164 h 5961131"/>
              <a:gd name="connsiteX431" fmla="*/ 1487745 w 7666206"/>
              <a:gd name="connsiteY431" fmla="*/ 2018030 h 5961131"/>
              <a:gd name="connsiteX432" fmla="*/ 6179529 w 7666206"/>
              <a:gd name="connsiteY432" fmla="*/ 2018026 h 5961131"/>
              <a:gd name="connsiteX433" fmla="*/ 6290603 w 7666206"/>
              <a:gd name="connsiteY433" fmla="*/ 2130164 h 5961131"/>
              <a:gd name="connsiteX434" fmla="*/ 6179529 w 7666206"/>
              <a:gd name="connsiteY434" fmla="*/ 2242306 h 5961131"/>
              <a:gd name="connsiteX435" fmla="*/ 6068457 w 7666206"/>
              <a:gd name="connsiteY435" fmla="*/ 2130164 h 5961131"/>
              <a:gd name="connsiteX436" fmla="*/ 6179529 w 7666206"/>
              <a:gd name="connsiteY436" fmla="*/ 2018026 h 5961131"/>
              <a:gd name="connsiteX437" fmla="*/ 864023 w 7666206"/>
              <a:gd name="connsiteY437" fmla="*/ 1981717 h 5961131"/>
              <a:gd name="connsiteX438" fmla="*/ 1006070 w 7666206"/>
              <a:gd name="connsiteY438" fmla="*/ 2126967 h 5961131"/>
              <a:gd name="connsiteX439" fmla="*/ 864023 w 7666206"/>
              <a:gd name="connsiteY439" fmla="*/ 2272210 h 5961131"/>
              <a:gd name="connsiteX440" fmla="*/ 721977 w 7666206"/>
              <a:gd name="connsiteY440" fmla="*/ 2126967 h 5961131"/>
              <a:gd name="connsiteX441" fmla="*/ 864023 w 7666206"/>
              <a:gd name="connsiteY441" fmla="*/ 1981717 h 5961131"/>
              <a:gd name="connsiteX442" fmla="*/ 6804318 w 7666206"/>
              <a:gd name="connsiteY442" fmla="*/ 1981713 h 5961131"/>
              <a:gd name="connsiteX443" fmla="*/ 6946364 w 7666206"/>
              <a:gd name="connsiteY443" fmla="*/ 2126962 h 5961131"/>
              <a:gd name="connsiteX444" fmla="*/ 6804318 w 7666206"/>
              <a:gd name="connsiteY444" fmla="*/ 2272210 h 5961131"/>
              <a:gd name="connsiteX445" fmla="*/ 6662271 w 7666206"/>
              <a:gd name="connsiteY445" fmla="*/ 2126962 h 5961131"/>
              <a:gd name="connsiteX446" fmla="*/ 6804318 w 7666206"/>
              <a:gd name="connsiteY446" fmla="*/ 1981713 h 5961131"/>
              <a:gd name="connsiteX447" fmla="*/ 182632 w 7666206"/>
              <a:gd name="connsiteY447" fmla="*/ 1947541 h 5961131"/>
              <a:gd name="connsiteX448" fmla="*/ 365263 w 7666206"/>
              <a:gd name="connsiteY448" fmla="*/ 2130165 h 5961131"/>
              <a:gd name="connsiteX449" fmla="*/ 182632 w 7666206"/>
              <a:gd name="connsiteY449" fmla="*/ 2312796 h 5961131"/>
              <a:gd name="connsiteX450" fmla="*/ 0 w 7666206"/>
              <a:gd name="connsiteY450" fmla="*/ 2130165 h 5961131"/>
              <a:gd name="connsiteX451" fmla="*/ 182632 w 7666206"/>
              <a:gd name="connsiteY451" fmla="*/ 1947541 h 5961131"/>
              <a:gd name="connsiteX452" fmla="*/ 7483575 w 7666206"/>
              <a:gd name="connsiteY452" fmla="*/ 1947537 h 5961131"/>
              <a:gd name="connsiteX453" fmla="*/ 7666206 w 7666206"/>
              <a:gd name="connsiteY453" fmla="*/ 2130165 h 5961131"/>
              <a:gd name="connsiteX454" fmla="*/ 7483575 w 7666206"/>
              <a:gd name="connsiteY454" fmla="*/ 2312796 h 5961131"/>
              <a:gd name="connsiteX455" fmla="*/ 7300943 w 7666206"/>
              <a:gd name="connsiteY455" fmla="*/ 2130165 h 5961131"/>
              <a:gd name="connsiteX456" fmla="*/ 7483575 w 7666206"/>
              <a:gd name="connsiteY456" fmla="*/ 1947537 h 5961131"/>
              <a:gd name="connsiteX457" fmla="*/ 2968366 w 7666206"/>
              <a:gd name="connsiteY457" fmla="*/ 1856445 h 5961131"/>
              <a:gd name="connsiteX458" fmla="*/ 2998271 w 7666206"/>
              <a:gd name="connsiteY458" fmla="*/ 1901680 h 5961131"/>
              <a:gd name="connsiteX459" fmla="*/ 2948430 w 7666206"/>
              <a:gd name="connsiteY459" fmla="*/ 1931835 h 5961131"/>
              <a:gd name="connsiteX460" fmla="*/ 2918525 w 7666206"/>
              <a:gd name="connsiteY460" fmla="*/ 1881575 h 5961131"/>
              <a:gd name="connsiteX461" fmla="*/ 2968366 w 7666206"/>
              <a:gd name="connsiteY461" fmla="*/ 1856445 h 5961131"/>
              <a:gd name="connsiteX462" fmla="*/ 4698669 w 7666206"/>
              <a:gd name="connsiteY462" fmla="*/ 1856440 h 5961131"/>
              <a:gd name="connsiteX463" fmla="*/ 4749698 w 7666206"/>
              <a:gd name="connsiteY463" fmla="*/ 1881571 h 5961131"/>
              <a:gd name="connsiteX464" fmla="*/ 4719080 w 7666206"/>
              <a:gd name="connsiteY464" fmla="*/ 1931831 h 5961131"/>
              <a:gd name="connsiteX465" fmla="*/ 4668053 w 7666206"/>
              <a:gd name="connsiteY465" fmla="*/ 1901675 h 5961131"/>
              <a:gd name="connsiteX466" fmla="*/ 4698669 w 7666206"/>
              <a:gd name="connsiteY466" fmla="*/ 1856440 h 5961131"/>
              <a:gd name="connsiteX467" fmla="*/ 2541697 w 7666206"/>
              <a:gd name="connsiteY467" fmla="*/ 1722661 h 5961131"/>
              <a:gd name="connsiteX468" fmla="*/ 2567658 w 7666206"/>
              <a:gd name="connsiteY468" fmla="*/ 1724783 h 5961131"/>
              <a:gd name="connsiteX469" fmla="*/ 2612972 w 7666206"/>
              <a:gd name="connsiteY469" fmla="*/ 1800309 h 5961131"/>
              <a:gd name="connsiteX470" fmla="*/ 2537448 w 7666206"/>
              <a:gd name="connsiteY470" fmla="*/ 1845621 h 5961131"/>
              <a:gd name="connsiteX471" fmla="*/ 2492134 w 7666206"/>
              <a:gd name="connsiteY471" fmla="*/ 1770098 h 5961131"/>
              <a:gd name="connsiteX472" fmla="*/ 2541697 w 7666206"/>
              <a:gd name="connsiteY472" fmla="*/ 1722661 h 5961131"/>
              <a:gd name="connsiteX473" fmla="*/ 5126388 w 7666206"/>
              <a:gd name="connsiteY473" fmla="*/ 1722655 h 5961131"/>
              <a:gd name="connsiteX474" fmla="*/ 5181214 w 7666206"/>
              <a:gd name="connsiteY474" fmla="*/ 1770092 h 5961131"/>
              <a:gd name="connsiteX475" fmla="*/ 5135645 w 7666206"/>
              <a:gd name="connsiteY475" fmla="*/ 1845617 h 5961131"/>
              <a:gd name="connsiteX476" fmla="*/ 5054634 w 7666206"/>
              <a:gd name="connsiteY476" fmla="*/ 1800304 h 5961131"/>
              <a:gd name="connsiteX477" fmla="*/ 5100202 w 7666206"/>
              <a:gd name="connsiteY477" fmla="*/ 1724779 h 5961131"/>
              <a:gd name="connsiteX478" fmla="*/ 5126388 w 7666206"/>
              <a:gd name="connsiteY478" fmla="*/ 1722655 h 5961131"/>
              <a:gd name="connsiteX479" fmla="*/ 3053645 w 7666206"/>
              <a:gd name="connsiteY479" fmla="*/ 1633278 h 5961131"/>
              <a:gd name="connsiteX480" fmla="*/ 3069591 w 7666206"/>
              <a:gd name="connsiteY480" fmla="*/ 1637344 h 5961131"/>
              <a:gd name="connsiteX481" fmla="*/ 3084899 w 7666206"/>
              <a:gd name="connsiteY481" fmla="*/ 1693474 h 5961131"/>
              <a:gd name="connsiteX482" fmla="*/ 3028769 w 7666206"/>
              <a:gd name="connsiteY482" fmla="*/ 1708782 h 5961131"/>
              <a:gd name="connsiteX483" fmla="*/ 3013460 w 7666206"/>
              <a:gd name="connsiteY483" fmla="*/ 1652654 h 5961131"/>
              <a:gd name="connsiteX484" fmla="*/ 3037699 w 7666206"/>
              <a:gd name="connsiteY484" fmla="*/ 1635431 h 5961131"/>
              <a:gd name="connsiteX485" fmla="*/ 3053645 w 7666206"/>
              <a:gd name="connsiteY485" fmla="*/ 1633278 h 5961131"/>
              <a:gd name="connsiteX486" fmla="*/ 4612560 w 7666206"/>
              <a:gd name="connsiteY486" fmla="*/ 1633271 h 5961131"/>
              <a:gd name="connsiteX487" fmla="*/ 4628506 w 7666206"/>
              <a:gd name="connsiteY487" fmla="*/ 1635425 h 5961131"/>
              <a:gd name="connsiteX488" fmla="*/ 4652745 w 7666206"/>
              <a:gd name="connsiteY488" fmla="*/ 1652647 h 5961131"/>
              <a:gd name="connsiteX489" fmla="*/ 4637437 w 7666206"/>
              <a:gd name="connsiteY489" fmla="*/ 1708776 h 5961131"/>
              <a:gd name="connsiteX490" fmla="*/ 4581306 w 7666206"/>
              <a:gd name="connsiteY490" fmla="*/ 1693468 h 5961131"/>
              <a:gd name="connsiteX491" fmla="*/ 4596614 w 7666206"/>
              <a:gd name="connsiteY491" fmla="*/ 1637338 h 5961131"/>
              <a:gd name="connsiteX492" fmla="*/ 4612560 w 7666206"/>
              <a:gd name="connsiteY492" fmla="*/ 1633271 h 5961131"/>
              <a:gd name="connsiteX493" fmla="*/ 2067481 w 7666206"/>
              <a:gd name="connsiteY493" fmla="*/ 1576236 h 5961131"/>
              <a:gd name="connsiteX494" fmla="*/ 2101217 w 7666206"/>
              <a:gd name="connsiteY494" fmla="*/ 1577418 h 5961131"/>
              <a:gd name="connsiteX495" fmla="*/ 2162180 w 7666206"/>
              <a:gd name="connsiteY495" fmla="*/ 1678286 h 5961131"/>
              <a:gd name="connsiteX496" fmla="*/ 2055495 w 7666206"/>
              <a:gd name="connsiteY496" fmla="*/ 1738805 h 5961131"/>
              <a:gd name="connsiteX497" fmla="*/ 1999611 w 7666206"/>
              <a:gd name="connsiteY497" fmla="*/ 1637938 h 5961131"/>
              <a:gd name="connsiteX498" fmla="*/ 2067481 w 7666206"/>
              <a:gd name="connsiteY498" fmla="*/ 1576236 h 5961131"/>
              <a:gd name="connsiteX499" fmla="*/ 5599670 w 7666206"/>
              <a:gd name="connsiteY499" fmla="*/ 1576228 h 5961131"/>
              <a:gd name="connsiteX500" fmla="*/ 5666769 w 7666206"/>
              <a:gd name="connsiteY500" fmla="*/ 1637933 h 5961131"/>
              <a:gd name="connsiteX501" fmla="*/ 5611520 w 7666206"/>
              <a:gd name="connsiteY501" fmla="*/ 1738800 h 5961131"/>
              <a:gd name="connsiteX502" fmla="*/ 5506047 w 7666206"/>
              <a:gd name="connsiteY502" fmla="*/ 1678280 h 5961131"/>
              <a:gd name="connsiteX503" fmla="*/ 5566317 w 7666206"/>
              <a:gd name="connsiteY503" fmla="*/ 1577410 h 5961131"/>
              <a:gd name="connsiteX504" fmla="*/ 5599670 w 7666206"/>
              <a:gd name="connsiteY504" fmla="*/ 1576228 h 5961131"/>
              <a:gd name="connsiteX505" fmla="*/ 3194845 w 7666206"/>
              <a:gd name="connsiteY505" fmla="*/ 1449346 h 5961131"/>
              <a:gd name="connsiteX506" fmla="*/ 3222911 w 7666206"/>
              <a:gd name="connsiteY506" fmla="*/ 1460654 h 5961131"/>
              <a:gd name="connsiteX507" fmla="*/ 3222911 w 7666206"/>
              <a:gd name="connsiteY507" fmla="*/ 1515940 h 5961131"/>
              <a:gd name="connsiteX508" fmla="*/ 3166781 w 7666206"/>
              <a:gd name="connsiteY508" fmla="*/ 1515940 h 5961131"/>
              <a:gd name="connsiteX509" fmla="*/ 3166781 w 7666206"/>
              <a:gd name="connsiteY509" fmla="*/ 1460654 h 5961131"/>
              <a:gd name="connsiteX510" fmla="*/ 3194845 w 7666206"/>
              <a:gd name="connsiteY510" fmla="*/ 1449346 h 5961131"/>
              <a:gd name="connsiteX511" fmla="*/ 4474134 w 7666206"/>
              <a:gd name="connsiteY511" fmla="*/ 1449338 h 5961131"/>
              <a:gd name="connsiteX512" fmla="*/ 4506664 w 7666206"/>
              <a:gd name="connsiteY512" fmla="*/ 1460646 h 5961131"/>
              <a:gd name="connsiteX513" fmla="*/ 4506664 w 7666206"/>
              <a:gd name="connsiteY513" fmla="*/ 1515932 h 5961131"/>
              <a:gd name="connsiteX514" fmla="*/ 4445430 w 7666206"/>
              <a:gd name="connsiteY514" fmla="*/ 1515932 h 5961131"/>
              <a:gd name="connsiteX515" fmla="*/ 4445430 w 7666206"/>
              <a:gd name="connsiteY515" fmla="*/ 1460646 h 5961131"/>
              <a:gd name="connsiteX516" fmla="*/ 4474134 w 7666206"/>
              <a:gd name="connsiteY516" fmla="*/ 1449338 h 5961131"/>
              <a:gd name="connsiteX517" fmla="*/ 1548723 w 7666206"/>
              <a:gd name="connsiteY517" fmla="*/ 1409323 h 5961131"/>
              <a:gd name="connsiteX518" fmla="*/ 1593522 w 7666206"/>
              <a:gd name="connsiteY518" fmla="*/ 1414538 h 5961131"/>
              <a:gd name="connsiteX519" fmla="*/ 1674429 w 7666206"/>
              <a:gd name="connsiteY519" fmla="*/ 1551070 h 5961131"/>
              <a:gd name="connsiteX520" fmla="*/ 1537898 w 7666206"/>
              <a:gd name="connsiteY520" fmla="*/ 1626920 h 5961131"/>
              <a:gd name="connsiteX521" fmla="*/ 1456991 w 7666206"/>
              <a:gd name="connsiteY521" fmla="*/ 1490389 h 5961131"/>
              <a:gd name="connsiteX522" fmla="*/ 1548723 w 7666206"/>
              <a:gd name="connsiteY522" fmla="*/ 1409323 h 5961131"/>
              <a:gd name="connsiteX523" fmla="*/ 6118698 w 7666206"/>
              <a:gd name="connsiteY523" fmla="*/ 1409317 h 5961131"/>
              <a:gd name="connsiteX524" fmla="*/ 6211222 w 7666206"/>
              <a:gd name="connsiteY524" fmla="*/ 1490383 h 5961131"/>
              <a:gd name="connsiteX525" fmla="*/ 6129615 w 7666206"/>
              <a:gd name="connsiteY525" fmla="*/ 1626914 h 5961131"/>
              <a:gd name="connsiteX526" fmla="*/ 5991907 w 7666206"/>
              <a:gd name="connsiteY526" fmla="*/ 1551063 h 5961131"/>
              <a:gd name="connsiteX527" fmla="*/ 6073512 w 7666206"/>
              <a:gd name="connsiteY527" fmla="*/ 1414532 h 5961131"/>
              <a:gd name="connsiteX528" fmla="*/ 6118698 w 7666206"/>
              <a:gd name="connsiteY528" fmla="*/ 1409317 h 5961131"/>
              <a:gd name="connsiteX529" fmla="*/ 2691202 w 7666206"/>
              <a:gd name="connsiteY529" fmla="*/ 1401309 h 5961131"/>
              <a:gd name="connsiteX530" fmla="*/ 2715197 w 7666206"/>
              <a:gd name="connsiteY530" fmla="*/ 1410074 h 5961131"/>
              <a:gd name="connsiteX531" fmla="*/ 2740371 w 7666206"/>
              <a:gd name="connsiteY531" fmla="*/ 1495220 h 5961131"/>
              <a:gd name="connsiteX532" fmla="*/ 2654777 w 7666206"/>
              <a:gd name="connsiteY532" fmla="*/ 1520263 h 5961131"/>
              <a:gd name="connsiteX533" fmla="*/ 2629603 w 7666206"/>
              <a:gd name="connsiteY533" fmla="*/ 1435117 h 5961131"/>
              <a:gd name="connsiteX534" fmla="*/ 2691202 w 7666206"/>
              <a:gd name="connsiteY534" fmla="*/ 1401309 h 5961131"/>
              <a:gd name="connsiteX535" fmla="*/ 4975608 w 7666206"/>
              <a:gd name="connsiteY535" fmla="*/ 1401223 h 5961131"/>
              <a:gd name="connsiteX536" fmla="*/ 5037787 w 7666206"/>
              <a:gd name="connsiteY536" fmla="*/ 1430101 h 5961131"/>
              <a:gd name="connsiteX537" fmla="*/ 5017458 w 7666206"/>
              <a:gd name="connsiteY537" fmla="*/ 1520257 h 5961131"/>
              <a:gd name="connsiteX538" fmla="*/ 4925976 w 7666206"/>
              <a:gd name="connsiteY538" fmla="*/ 1495214 h 5961131"/>
              <a:gd name="connsiteX539" fmla="*/ 4951388 w 7666206"/>
              <a:gd name="connsiteY539" fmla="*/ 1410067 h 5961131"/>
              <a:gd name="connsiteX540" fmla="*/ 4975608 w 7666206"/>
              <a:gd name="connsiteY540" fmla="*/ 1401223 h 5961131"/>
              <a:gd name="connsiteX541" fmla="*/ 3391746 w 7666206"/>
              <a:gd name="connsiteY541" fmla="*/ 1304570 h 5961131"/>
              <a:gd name="connsiteX542" fmla="*/ 3415984 w 7666206"/>
              <a:gd name="connsiteY542" fmla="*/ 1323705 h 5961131"/>
              <a:gd name="connsiteX543" fmla="*/ 3400676 w 7666206"/>
              <a:gd name="connsiteY543" fmla="*/ 1379834 h 5961131"/>
              <a:gd name="connsiteX544" fmla="*/ 3344545 w 7666206"/>
              <a:gd name="connsiteY544" fmla="*/ 1364526 h 5961131"/>
              <a:gd name="connsiteX545" fmla="*/ 3359853 w 7666206"/>
              <a:gd name="connsiteY545" fmla="*/ 1308397 h 5961131"/>
              <a:gd name="connsiteX546" fmla="*/ 3391746 w 7666206"/>
              <a:gd name="connsiteY546" fmla="*/ 1304570 h 5961131"/>
              <a:gd name="connsiteX547" fmla="*/ 4276595 w 7666206"/>
              <a:gd name="connsiteY547" fmla="*/ 1304561 h 5961131"/>
              <a:gd name="connsiteX548" fmla="*/ 4308488 w 7666206"/>
              <a:gd name="connsiteY548" fmla="*/ 1308388 h 5961131"/>
              <a:gd name="connsiteX549" fmla="*/ 4323796 w 7666206"/>
              <a:gd name="connsiteY549" fmla="*/ 1364518 h 5961131"/>
              <a:gd name="connsiteX550" fmla="*/ 4267666 w 7666206"/>
              <a:gd name="connsiteY550" fmla="*/ 1379827 h 5961131"/>
              <a:gd name="connsiteX551" fmla="*/ 4252358 w 7666206"/>
              <a:gd name="connsiteY551" fmla="*/ 1323696 h 5961131"/>
              <a:gd name="connsiteX552" fmla="*/ 4276595 w 7666206"/>
              <a:gd name="connsiteY552" fmla="*/ 1304561 h 5961131"/>
              <a:gd name="connsiteX553" fmla="*/ 943764 w 7666206"/>
              <a:gd name="connsiteY553" fmla="*/ 1218925 h 5961131"/>
              <a:gd name="connsiteX554" fmla="*/ 999869 w 7666206"/>
              <a:gd name="connsiteY554" fmla="*/ 1222328 h 5961131"/>
              <a:gd name="connsiteX555" fmla="*/ 1101158 w 7666206"/>
              <a:gd name="connsiteY555" fmla="*/ 1394519 h 5961131"/>
              <a:gd name="connsiteX556" fmla="*/ 928966 w 7666206"/>
              <a:gd name="connsiteY556" fmla="*/ 1495808 h 5961131"/>
              <a:gd name="connsiteX557" fmla="*/ 827676 w 7666206"/>
              <a:gd name="connsiteY557" fmla="*/ 1323617 h 5961131"/>
              <a:gd name="connsiteX558" fmla="*/ 943764 w 7666206"/>
              <a:gd name="connsiteY558" fmla="*/ 1218925 h 5961131"/>
              <a:gd name="connsiteX559" fmla="*/ 6722441 w 7666206"/>
              <a:gd name="connsiteY559" fmla="*/ 1218918 h 5961131"/>
              <a:gd name="connsiteX560" fmla="*/ 6838529 w 7666206"/>
              <a:gd name="connsiteY560" fmla="*/ 1323609 h 5961131"/>
              <a:gd name="connsiteX561" fmla="*/ 6737239 w 7666206"/>
              <a:gd name="connsiteY561" fmla="*/ 1495802 h 5961131"/>
              <a:gd name="connsiteX562" fmla="*/ 6565047 w 7666206"/>
              <a:gd name="connsiteY562" fmla="*/ 1394511 h 5961131"/>
              <a:gd name="connsiteX563" fmla="*/ 6666336 w 7666206"/>
              <a:gd name="connsiteY563" fmla="*/ 1222320 h 5961131"/>
              <a:gd name="connsiteX564" fmla="*/ 6722441 w 7666206"/>
              <a:gd name="connsiteY564" fmla="*/ 1218918 h 5961131"/>
              <a:gd name="connsiteX565" fmla="*/ 3605954 w 7666206"/>
              <a:gd name="connsiteY565" fmla="*/ 1211206 h 5961131"/>
              <a:gd name="connsiteX566" fmla="*/ 3638962 w 7666206"/>
              <a:gd name="connsiteY566" fmla="*/ 1242062 h 5961131"/>
              <a:gd name="connsiteX567" fmla="*/ 3608346 w 7666206"/>
              <a:gd name="connsiteY567" fmla="*/ 1293089 h 5961131"/>
              <a:gd name="connsiteX568" fmla="*/ 3562420 w 7666206"/>
              <a:gd name="connsiteY568" fmla="*/ 1262473 h 5961131"/>
              <a:gd name="connsiteX569" fmla="*/ 3587935 w 7666206"/>
              <a:gd name="connsiteY569" fmla="*/ 1211445 h 5961131"/>
              <a:gd name="connsiteX570" fmla="*/ 3605954 w 7666206"/>
              <a:gd name="connsiteY570" fmla="*/ 1211206 h 5961131"/>
              <a:gd name="connsiteX571" fmla="*/ 4064541 w 7666206"/>
              <a:gd name="connsiteY571" fmla="*/ 1211196 h 5961131"/>
              <a:gd name="connsiteX572" fmla="*/ 4080408 w 7666206"/>
              <a:gd name="connsiteY572" fmla="*/ 1211435 h 5961131"/>
              <a:gd name="connsiteX573" fmla="*/ 4111025 w 7666206"/>
              <a:gd name="connsiteY573" fmla="*/ 1262463 h 5961131"/>
              <a:gd name="connsiteX574" fmla="*/ 4059996 w 7666206"/>
              <a:gd name="connsiteY574" fmla="*/ 1293079 h 5961131"/>
              <a:gd name="connsiteX575" fmla="*/ 4029380 w 7666206"/>
              <a:gd name="connsiteY575" fmla="*/ 1242051 h 5961131"/>
              <a:gd name="connsiteX576" fmla="*/ 4064541 w 7666206"/>
              <a:gd name="connsiteY576" fmla="*/ 1211196 h 5961131"/>
              <a:gd name="connsiteX577" fmla="*/ 3836308 w 7666206"/>
              <a:gd name="connsiteY577" fmla="*/ 1180711 h 5961131"/>
              <a:gd name="connsiteX578" fmla="*/ 3876893 w 7666206"/>
              <a:gd name="connsiteY578" fmla="*/ 1221296 h 5961131"/>
              <a:gd name="connsiteX579" fmla="*/ 3836308 w 7666206"/>
              <a:gd name="connsiteY579" fmla="*/ 1261880 h 5961131"/>
              <a:gd name="connsiteX580" fmla="*/ 3795723 w 7666206"/>
              <a:gd name="connsiteY580" fmla="*/ 1221296 h 5961131"/>
              <a:gd name="connsiteX581" fmla="*/ 3836308 w 7666206"/>
              <a:gd name="connsiteY581" fmla="*/ 1180711 h 5961131"/>
              <a:gd name="connsiteX582" fmla="*/ 2272209 w 7666206"/>
              <a:gd name="connsiteY582" fmla="*/ 1135923 h 5961131"/>
              <a:gd name="connsiteX583" fmla="*/ 2303679 w 7666206"/>
              <a:gd name="connsiteY583" fmla="*/ 1145410 h 5961131"/>
              <a:gd name="connsiteX584" fmla="*/ 2333814 w 7666206"/>
              <a:gd name="connsiteY584" fmla="*/ 1261766 h 5961131"/>
              <a:gd name="connsiteX585" fmla="*/ 2218295 w 7666206"/>
              <a:gd name="connsiteY585" fmla="*/ 1292119 h 5961131"/>
              <a:gd name="connsiteX586" fmla="*/ 2188160 w 7666206"/>
              <a:gd name="connsiteY586" fmla="*/ 1175763 h 5961131"/>
              <a:gd name="connsiteX587" fmla="*/ 2272209 w 7666206"/>
              <a:gd name="connsiteY587" fmla="*/ 1135923 h 5961131"/>
              <a:gd name="connsiteX588" fmla="*/ 5394591 w 7666206"/>
              <a:gd name="connsiteY588" fmla="*/ 1135915 h 5961131"/>
              <a:gd name="connsiteX589" fmla="*/ 5479250 w 7666206"/>
              <a:gd name="connsiteY589" fmla="*/ 1175754 h 5961131"/>
              <a:gd name="connsiteX590" fmla="*/ 5448897 w 7666206"/>
              <a:gd name="connsiteY590" fmla="*/ 1292112 h 5961131"/>
              <a:gd name="connsiteX591" fmla="*/ 5332539 w 7666206"/>
              <a:gd name="connsiteY591" fmla="*/ 1261758 h 5961131"/>
              <a:gd name="connsiteX592" fmla="*/ 5362893 w 7666206"/>
              <a:gd name="connsiteY592" fmla="*/ 1145400 h 5961131"/>
              <a:gd name="connsiteX593" fmla="*/ 5394591 w 7666206"/>
              <a:gd name="connsiteY593" fmla="*/ 1135915 h 5961131"/>
              <a:gd name="connsiteX594" fmla="*/ 2894318 w 7666206"/>
              <a:gd name="connsiteY594" fmla="*/ 1127232 h 5961131"/>
              <a:gd name="connsiteX595" fmla="*/ 2937355 w 7666206"/>
              <a:gd name="connsiteY595" fmla="*/ 1146219 h 5961131"/>
              <a:gd name="connsiteX596" fmla="*/ 2937355 w 7666206"/>
              <a:gd name="connsiteY596" fmla="*/ 1232291 h 5961131"/>
              <a:gd name="connsiteX597" fmla="*/ 2851281 w 7666206"/>
              <a:gd name="connsiteY597" fmla="*/ 1232291 h 5961131"/>
              <a:gd name="connsiteX598" fmla="*/ 2851281 w 7666206"/>
              <a:gd name="connsiteY598" fmla="*/ 1146219 h 5961131"/>
              <a:gd name="connsiteX599" fmla="*/ 2894318 w 7666206"/>
              <a:gd name="connsiteY599" fmla="*/ 1127232 h 5961131"/>
              <a:gd name="connsiteX600" fmla="*/ 4774419 w 7666206"/>
              <a:gd name="connsiteY600" fmla="*/ 1127222 h 5961131"/>
              <a:gd name="connsiteX601" fmla="*/ 4819988 w 7666206"/>
              <a:gd name="connsiteY601" fmla="*/ 1146208 h 5961131"/>
              <a:gd name="connsiteX602" fmla="*/ 4819988 w 7666206"/>
              <a:gd name="connsiteY602" fmla="*/ 1232283 h 5961131"/>
              <a:gd name="connsiteX603" fmla="*/ 4728851 w 7666206"/>
              <a:gd name="connsiteY603" fmla="*/ 1232283 h 5961131"/>
              <a:gd name="connsiteX604" fmla="*/ 4728851 w 7666206"/>
              <a:gd name="connsiteY604" fmla="*/ 1146208 h 5961131"/>
              <a:gd name="connsiteX605" fmla="*/ 4774419 w 7666206"/>
              <a:gd name="connsiteY605" fmla="*/ 1127222 h 5961131"/>
              <a:gd name="connsiteX606" fmla="*/ 319534 w 7666206"/>
              <a:gd name="connsiteY606" fmla="*/ 997585 h 5961131"/>
              <a:gd name="connsiteX607" fmla="*/ 355688 w 7666206"/>
              <a:gd name="connsiteY607" fmla="*/ 1003153 h 5961131"/>
              <a:gd name="connsiteX608" fmla="*/ 482267 w 7666206"/>
              <a:gd name="connsiteY608" fmla="*/ 1231440 h 5961131"/>
              <a:gd name="connsiteX609" fmla="*/ 259487 w 7666206"/>
              <a:gd name="connsiteY609" fmla="*/ 1358266 h 5961131"/>
              <a:gd name="connsiteX610" fmla="*/ 132908 w 7666206"/>
              <a:gd name="connsiteY610" fmla="*/ 1135053 h 5961131"/>
              <a:gd name="connsiteX611" fmla="*/ 283854 w 7666206"/>
              <a:gd name="connsiteY611" fmla="*/ 999507 h 5961131"/>
              <a:gd name="connsiteX612" fmla="*/ 319534 w 7666206"/>
              <a:gd name="connsiteY612" fmla="*/ 997585 h 5961131"/>
              <a:gd name="connsiteX613" fmla="*/ 7349849 w 7666206"/>
              <a:gd name="connsiteY613" fmla="*/ 997577 h 5961131"/>
              <a:gd name="connsiteX614" fmla="*/ 7386351 w 7666206"/>
              <a:gd name="connsiteY614" fmla="*/ 999498 h 5961131"/>
              <a:gd name="connsiteX615" fmla="*/ 7540445 w 7666206"/>
              <a:gd name="connsiteY615" fmla="*/ 1135045 h 5961131"/>
              <a:gd name="connsiteX616" fmla="*/ 7408546 w 7666206"/>
              <a:gd name="connsiteY616" fmla="*/ 1358259 h 5961131"/>
              <a:gd name="connsiteX617" fmla="*/ 7185330 w 7666206"/>
              <a:gd name="connsiteY617" fmla="*/ 1231433 h 5961131"/>
              <a:gd name="connsiteX618" fmla="*/ 7312157 w 7666206"/>
              <a:gd name="connsiteY618" fmla="*/ 1003145 h 5961131"/>
              <a:gd name="connsiteX619" fmla="*/ 7349849 w 7666206"/>
              <a:gd name="connsiteY619" fmla="*/ 997577 h 5961131"/>
              <a:gd name="connsiteX620" fmla="*/ 3160063 w 7666206"/>
              <a:gd name="connsiteY620" fmla="*/ 915716 h 5961131"/>
              <a:gd name="connsiteX621" fmla="*/ 3185316 w 7666206"/>
              <a:gd name="connsiteY621" fmla="*/ 917998 h 5961131"/>
              <a:gd name="connsiteX622" fmla="*/ 3227244 w 7666206"/>
              <a:gd name="connsiteY622" fmla="*/ 947578 h 5961131"/>
              <a:gd name="connsiteX623" fmla="*/ 3201833 w 7666206"/>
              <a:gd name="connsiteY623" fmla="*/ 1033172 h 5961131"/>
              <a:gd name="connsiteX624" fmla="*/ 3115434 w 7666206"/>
              <a:gd name="connsiteY624" fmla="*/ 1007998 h 5961131"/>
              <a:gd name="connsiteX625" fmla="*/ 3135763 w 7666206"/>
              <a:gd name="connsiteY625" fmla="*/ 922404 h 5961131"/>
              <a:gd name="connsiteX626" fmla="*/ 3160063 w 7666206"/>
              <a:gd name="connsiteY626" fmla="*/ 915716 h 5961131"/>
              <a:gd name="connsiteX627" fmla="*/ 4506223 w 7666206"/>
              <a:gd name="connsiteY627" fmla="*/ 915706 h 5961131"/>
              <a:gd name="connsiteX628" fmla="*/ 4530444 w 7666206"/>
              <a:gd name="connsiteY628" fmla="*/ 922393 h 5961131"/>
              <a:gd name="connsiteX629" fmla="*/ 4550772 w 7666206"/>
              <a:gd name="connsiteY629" fmla="*/ 1007987 h 5961131"/>
              <a:gd name="connsiteX630" fmla="*/ 4464374 w 7666206"/>
              <a:gd name="connsiteY630" fmla="*/ 1033162 h 5961131"/>
              <a:gd name="connsiteX631" fmla="*/ 4444045 w 7666206"/>
              <a:gd name="connsiteY631" fmla="*/ 947568 h 5961131"/>
              <a:gd name="connsiteX632" fmla="*/ 4506223 w 7666206"/>
              <a:gd name="connsiteY632" fmla="*/ 915706 h 5961131"/>
              <a:gd name="connsiteX633" fmla="*/ 1814529 w 7666206"/>
              <a:gd name="connsiteY633" fmla="*/ 842968 h 5961131"/>
              <a:gd name="connsiteX634" fmla="*/ 1857661 w 7666206"/>
              <a:gd name="connsiteY634" fmla="*/ 856631 h 5961131"/>
              <a:gd name="connsiteX635" fmla="*/ 1898331 w 7666206"/>
              <a:gd name="connsiteY635" fmla="*/ 1009145 h 5961131"/>
              <a:gd name="connsiteX636" fmla="*/ 1745818 w 7666206"/>
              <a:gd name="connsiteY636" fmla="*/ 1049816 h 5961131"/>
              <a:gd name="connsiteX637" fmla="*/ 1705148 w 7666206"/>
              <a:gd name="connsiteY637" fmla="*/ 897303 h 5961131"/>
              <a:gd name="connsiteX638" fmla="*/ 1814529 w 7666206"/>
              <a:gd name="connsiteY638" fmla="*/ 842968 h 5961131"/>
              <a:gd name="connsiteX639" fmla="*/ 5853456 w 7666206"/>
              <a:gd name="connsiteY639" fmla="*/ 842960 h 5961131"/>
              <a:gd name="connsiteX640" fmla="*/ 5962493 w 7666206"/>
              <a:gd name="connsiteY640" fmla="*/ 897293 h 5961131"/>
              <a:gd name="connsiteX641" fmla="*/ 5921950 w 7666206"/>
              <a:gd name="connsiteY641" fmla="*/ 1049807 h 5961131"/>
              <a:gd name="connsiteX642" fmla="*/ 5769915 w 7666206"/>
              <a:gd name="connsiteY642" fmla="*/ 1009137 h 5961131"/>
              <a:gd name="connsiteX643" fmla="*/ 5810458 w 7666206"/>
              <a:gd name="connsiteY643" fmla="*/ 856624 h 5961131"/>
              <a:gd name="connsiteX644" fmla="*/ 5853456 w 7666206"/>
              <a:gd name="connsiteY644" fmla="*/ 842960 h 5961131"/>
              <a:gd name="connsiteX645" fmla="*/ 3499484 w 7666206"/>
              <a:gd name="connsiteY645" fmla="*/ 782930 h 5961131"/>
              <a:gd name="connsiteX646" fmla="*/ 3552673 w 7666206"/>
              <a:gd name="connsiteY646" fmla="*/ 831089 h 5961131"/>
              <a:gd name="connsiteX647" fmla="*/ 3506672 w 7666206"/>
              <a:gd name="connsiteY647" fmla="*/ 907757 h 5961131"/>
              <a:gd name="connsiteX648" fmla="*/ 3430004 w 7666206"/>
              <a:gd name="connsiteY648" fmla="*/ 861755 h 5961131"/>
              <a:gd name="connsiteX649" fmla="*/ 3476005 w 7666206"/>
              <a:gd name="connsiteY649" fmla="*/ 785086 h 5961131"/>
              <a:gd name="connsiteX650" fmla="*/ 3499484 w 7666206"/>
              <a:gd name="connsiteY650" fmla="*/ 782930 h 5961131"/>
              <a:gd name="connsiteX651" fmla="*/ 4170034 w 7666206"/>
              <a:gd name="connsiteY651" fmla="*/ 782920 h 5961131"/>
              <a:gd name="connsiteX652" fmla="*/ 4196075 w 7666206"/>
              <a:gd name="connsiteY652" fmla="*/ 785076 h 5961131"/>
              <a:gd name="connsiteX653" fmla="*/ 4236354 w 7666206"/>
              <a:gd name="connsiteY653" fmla="*/ 861745 h 5961131"/>
              <a:gd name="connsiteX654" fmla="*/ 4160830 w 7666206"/>
              <a:gd name="connsiteY654" fmla="*/ 907746 h 5961131"/>
              <a:gd name="connsiteX655" fmla="*/ 4115516 w 7666206"/>
              <a:gd name="connsiteY655" fmla="*/ 831078 h 5961131"/>
              <a:gd name="connsiteX656" fmla="*/ 4170034 w 7666206"/>
              <a:gd name="connsiteY656" fmla="*/ 782920 h 5961131"/>
              <a:gd name="connsiteX657" fmla="*/ 2550417 w 7666206"/>
              <a:gd name="connsiteY657" fmla="*/ 758123 h 5961131"/>
              <a:gd name="connsiteX658" fmla="*/ 2608841 w 7666206"/>
              <a:gd name="connsiteY658" fmla="*/ 784794 h 5961131"/>
              <a:gd name="connsiteX659" fmla="*/ 2608841 w 7666206"/>
              <a:gd name="connsiteY659" fmla="*/ 901641 h 5961131"/>
              <a:gd name="connsiteX660" fmla="*/ 2491994 w 7666206"/>
              <a:gd name="connsiteY660" fmla="*/ 901641 h 5961131"/>
              <a:gd name="connsiteX661" fmla="*/ 2491994 w 7666206"/>
              <a:gd name="connsiteY661" fmla="*/ 784794 h 5961131"/>
              <a:gd name="connsiteX662" fmla="*/ 2550417 w 7666206"/>
              <a:gd name="connsiteY662" fmla="*/ 758123 h 5961131"/>
              <a:gd name="connsiteX663" fmla="*/ 5120060 w 7666206"/>
              <a:gd name="connsiteY663" fmla="*/ 758114 h 5961131"/>
              <a:gd name="connsiteX664" fmla="*/ 5181293 w 7666206"/>
              <a:gd name="connsiteY664" fmla="*/ 784785 h 5961131"/>
              <a:gd name="connsiteX665" fmla="*/ 5181293 w 7666206"/>
              <a:gd name="connsiteY665" fmla="*/ 901632 h 5961131"/>
              <a:gd name="connsiteX666" fmla="*/ 5058827 w 7666206"/>
              <a:gd name="connsiteY666" fmla="*/ 901632 h 5961131"/>
              <a:gd name="connsiteX667" fmla="*/ 5058827 w 7666206"/>
              <a:gd name="connsiteY667" fmla="*/ 784785 h 5961131"/>
              <a:gd name="connsiteX668" fmla="*/ 5120060 w 7666206"/>
              <a:gd name="connsiteY668" fmla="*/ 758114 h 5961131"/>
              <a:gd name="connsiteX669" fmla="*/ 3833104 w 7666206"/>
              <a:gd name="connsiteY669" fmla="*/ 734281 h 5961131"/>
              <a:gd name="connsiteX670" fmla="*/ 3896118 w 7666206"/>
              <a:gd name="connsiteY670" fmla="*/ 797294 h 5961131"/>
              <a:gd name="connsiteX671" fmla="*/ 3833104 w 7666206"/>
              <a:gd name="connsiteY671" fmla="*/ 860309 h 5961131"/>
              <a:gd name="connsiteX672" fmla="*/ 3770090 w 7666206"/>
              <a:gd name="connsiteY672" fmla="*/ 797294 h 5961131"/>
              <a:gd name="connsiteX673" fmla="*/ 3833104 w 7666206"/>
              <a:gd name="connsiteY673" fmla="*/ 734281 h 5961131"/>
              <a:gd name="connsiteX674" fmla="*/ 1279790 w 7666206"/>
              <a:gd name="connsiteY674" fmla="*/ 499353 h 5961131"/>
              <a:gd name="connsiteX675" fmla="*/ 1335183 w 7666206"/>
              <a:gd name="connsiteY675" fmla="*/ 515602 h 5961131"/>
              <a:gd name="connsiteX676" fmla="*/ 1386119 w 7666206"/>
              <a:gd name="connsiteY676" fmla="*/ 713455 h 5961131"/>
              <a:gd name="connsiteX677" fmla="*/ 1187468 w 7666206"/>
              <a:gd name="connsiteY677" fmla="*/ 764186 h 5961131"/>
              <a:gd name="connsiteX678" fmla="*/ 1136532 w 7666206"/>
              <a:gd name="connsiteY678" fmla="*/ 571407 h 5961131"/>
              <a:gd name="connsiteX679" fmla="*/ 1279790 w 7666206"/>
              <a:gd name="connsiteY679" fmla="*/ 499353 h 5961131"/>
              <a:gd name="connsiteX680" fmla="*/ 6387602 w 7666206"/>
              <a:gd name="connsiteY680" fmla="*/ 499346 h 5961131"/>
              <a:gd name="connsiteX681" fmla="*/ 6529936 w 7666206"/>
              <a:gd name="connsiteY681" fmla="*/ 571399 h 5961131"/>
              <a:gd name="connsiteX682" fmla="*/ 6479329 w 7666206"/>
              <a:gd name="connsiteY682" fmla="*/ 764177 h 5961131"/>
              <a:gd name="connsiteX683" fmla="*/ 6281959 w 7666206"/>
              <a:gd name="connsiteY683" fmla="*/ 713446 h 5961131"/>
              <a:gd name="connsiteX684" fmla="*/ 6332567 w 7666206"/>
              <a:gd name="connsiteY684" fmla="*/ 515596 h 5961131"/>
              <a:gd name="connsiteX685" fmla="*/ 6387602 w 7666206"/>
              <a:gd name="connsiteY685" fmla="*/ 499346 h 5961131"/>
              <a:gd name="connsiteX686" fmla="*/ 2914661 w 7666206"/>
              <a:gd name="connsiteY686" fmla="*/ 471618 h 5961131"/>
              <a:gd name="connsiteX687" fmla="*/ 2946834 w 7666206"/>
              <a:gd name="connsiteY687" fmla="*/ 473516 h 5961131"/>
              <a:gd name="connsiteX688" fmla="*/ 2999321 w 7666206"/>
              <a:gd name="connsiteY688" fmla="*/ 511458 h 5961131"/>
              <a:gd name="connsiteX689" fmla="*/ 2968967 w 7666206"/>
              <a:gd name="connsiteY689" fmla="*/ 627816 h 5961131"/>
              <a:gd name="connsiteX690" fmla="*/ 2852610 w 7666206"/>
              <a:gd name="connsiteY690" fmla="*/ 597463 h 5961131"/>
              <a:gd name="connsiteX691" fmla="*/ 2882963 w 7666206"/>
              <a:gd name="connsiteY691" fmla="*/ 481104 h 5961131"/>
              <a:gd name="connsiteX692" fmla="*/ 2914661 w 7666206"/>
              <a:gd name="connsiteY692" fmla="*/ 471618 h 5961131"/>
              <a:gd name="connsiteX693" fmla="*/ 4752893 w 7666206"/>
              <a:gd name="connsiteY693" fmla="*/ 471610 h 5961131"/>
              <a:gd name="connsiteX694" fmla="*/ 4784592 w 7666206"/>
              <a:gd name="connsiteY694" fmla="*/ 481096 h 5961131"/>
              <a:gd name="connsiteX695" fmla="*/ 4814945 w 7666206"/>
              <a:gd name="connsiteY695" fmla="*/ 597453 h 5961131"/>
              <a:gd name="connsiteX696" fmla="*/ 4698588 w 7666206"/>
              <a:gd name="connsiteY696" fmla="*/ 627807 h 5961131"/>
              <a:gd name="connsiteX697" fmla="*/ 4668234 w 7666206"/>
              <a:gd name="connsiteY697" fmla="*/ 511450 h 5961131"/>
              <a:gd name="connsiteX698" fmla="*/ 4752893 w 7666206"/>
              <a:gd name="connsiteY698" fmla="*/ 471610 h 5961131"/>
              <a:gd name="connsiteX699" fmla="*/ 2172974 w 7666206"/>
              <a:gd name="connsiteY699" fmla="*/ 354861 h 5961131"/>
              <a:gd name="connsiteX700" fmla="*/ 2253508 w 7666206"/>
              <a:gd name="connsiteY700" fmla="*/ 389288 h 5961131"/>
              <a:gd name="connsiteX701" fmla="*/ 2253508 w 7666206"/>
              <a:gd name="connsiteY701" fmla="*/ 547398 h 5961131"/>
              <a:gd name="connsiteX702" fmla="*/ 2096245 w 7666206"/>
              <a:gd name="connsiteY702" fmla="*/ 547398 h 5961131"/>
              <a:gd name="connsiteX703" fmla="*/ 2096245 w 7666206"/>
              <a:gd name="connsiteY703" fmla="*/ 389288 h 5961131"/>
              <a:gd name="connsiteX704" fmla="*/ 2172974 w 7666206"/>
              <a:gd name="connsiteY704" fmla="*/ 354861 h 5961131"/>
              <a:gd name="connsiteX705" fmla="*/ 5495367 w 7666206"/>
              <a:gd name="connsiteY705" fmla="*/ 354853 h 5961131"/>
              <a:gd name="connsiteX706" fmla="*/ 5572096 w 7666206"/>
              <a:gd name="connsiteY706" fmla="*/ 389280 h 5961131"/>
              <a:gd name="connsiteX707" fmla="*/ 5572096 w 7666206"/>
              <a:gd name="connsiteY707" fmla="*/ 547391 h 5961131"/>
              <a:gd name="connsiteX708" fmla="*/ 5414832 w 7666206"/>
              <a:gd name="connsiteY708" fmla="*/ 547391 h 5961131"/>
              <a:gd name="connsiteX709" fmla="*/ 5414832 w 7666206"/>
              <a:gd name="connsiteY709" fmla="*/ 389280 h 5961131"/>
              <a:gd name="connsiteX710" fmla="*/ 5495367 w 7666206"/>
              <a:gd name="connsiteY710" fmla="*/ 354853 h 5961131"/>
              <a:gd name="connsiteX711" fmla="*/ 3375565 w 7666206"/>
              <a:gd name="connsiteY711" fmla="*/ 289077 h 5961131"/>
              <a:gd name="connsiteX712" fmla="*/ 3445887 w 7666206"/>
              <a:gd name="connsiteY712" fmla="*/ 353374 h 5961131"/>
              <a:gd name="connsiteX713" fmla="*/ 3384655 w 7666206"/>
              <a:gd name="connsiteY713" fmla="*/ 454980 h 5961131"/>
              <a:gd name="connsiteX714" fmla="*/ 3282600 w 7666206"/>
              <a:gd name="connsiteY714" fmla="*/ 394016 h 5961131"/>
              <a:gd name="connsiteX715" fmla="*/ 3343833 w 7666206"/>
              <a:gd name="connsiteY715" fmla="*/ 292411 h 5961131"/>
              <a:gd name="connsiteX716" fmla="*/ 3375565 w 7666206"/>
              <a:gd name="connsiteY716" fmla="*/ 289077 h 5961131"/>
              <a:gd name="connsiteX717" fmla="*/ 4295279 w 7666206"/>
              <a:gd name="connsiteY717" fmla="*/ 289068 h 5961131"/>
              <a:gd name="connsiteX718" fmla="*/ 4329095 w 7666206"/>
              <a:gd name="connsiteY718" fmla="*/ 292402 h 5961131"/>
              <a:gd name="connsiteX719" fmla="*/ 4384978 w 7666206"/>
              <a:gd name="connsiteY719" fmla="*/ 394007 h 5961131"/>
              <a:gd name="connsiteX720" fmla="*/ 4283372 w 7666206"/>
              <a:gd name="connsiteY720" fmla="*/ 454971 h 5961131"/>
              <a:gd name="connsiteX721" fmla="*/ 4222409 w 7666206"/>
              <a:gd name="connsiteY721" fmla="*/ 353365 h 5961131"/>
              <a:gd name="connsiteX722" fmla="*/ 4295279 w 7666206"/>
              <a:gd name="connsiteY722" fmla="*/ 289068 h 5961131"/>
              <a:gd name="connsiteX723" fmla="*/ 3834171 w 7666206"/>
              <a:gd name="connsiteY723" fmla="*/ 225906 h 5961131"/>
              <a:gd name="connsiteX724" fmla="*/ 3917476 w 7666206"/>
              <a:gd name="connsiteY724" fmla="*/ 310279 h 5961131"/>
              <a:gd name="connsiteX725" fmla="*/ 3834171 w 7666206"/>
              <a:gd name="connsiteY725" fmla="*/ 394652 h 5961131"/>
              <a:gd name="connsiteX726" fmla="*/ 3750865 w 7666206"/>
              <a:gd name="connsiteY726" fmla="*/ 310279 h 5961131"/>
              <a:gd name="connsiteX727" fmla="*/ 3834171 w 7666206"/>
              <a:gd name="connsiteY727" fmla="*/ 225906 h 5961131"/>
              <a:gd name="connsiteX728" fmla="*/ 694593 w 7666206"/>
              <a:gd name="connsiteY728" fmla="*/ 122433 h 5961131"/>
              <a:gd name="connsiteX729" fmla="*/ 762640 w 7666206"/>
              <a:gd name="connsiteY729" fmla="*/ 146403 h 5961131"/>
              <a:gd name="connsiteX730" fmla="*/ 833618 w 7666206"/>
              <a:gd name="connsiteY730" fmla="*/ 395302 h 5961131"/>
              <a:gd name="connsiteX731" fmla="*/ 580125 w 7666206"/>
              <a:gd name="connsiteY731" fmla="*/ 461336 h 5961131"/>
              <a:gd name="connsiteX732" fmla="*/ 514218 w 7666206"/>
              <a:gd name="connsiteY732" fmla="*/ 212438 h 5961131"/>
              <a:gd name="connsiteX733" fmla="*/ 694593 w 7666206"/>
              <a:gd name="connsiteY733" fmla="*/ 122433 h 5961131"/>
              <a:gd name="connsiteX734" fmla="*/ 6973304 w 7666206"/>
              <a:gd name="connsiteY734" fmla="*/ 122425 h 5961131"/>
              <a:gd name="connsiteX735" fmla="*/ 7154027 w 7666206"/>
              <a:gd name="connsiteY735" fmla="*/ 212429 h 5961131"/>
              <a:gd name="connsiteX736" fmla="*/ 7087991 w 7666206"/>
              <a:gd name="connsiteY736" fmla="*/ 461329 h 5961131"/>
              <a:gd name="connsiteX737" fmla="*/ 6839092 w 7666206"/>
              <a:gd name="connsiteY737" fmla="*/ 395294 h 5961131"/>
              <a:gd name="connsiteX738" fmla="*/ 6905126 w 7666206"/>
              <a:gd name="connsiteY738" fmla="*/ 146395 h 5961131"/>
              <a:gd name="connsiteX739" fmla="*/ 6973304 w 7666206"/>
              <a:gd name="connsiteY739" fmla="*/ 122425 h 5961131"/>
              <a:gd name="connsiteX740" fmla="*/ 5799500 w 7666206"/>
              <a:gd name="connsiteY740" fmla="*/ 0 h 5961131"/>
              <a:gd name="connsiteX741" fmla="*/ 6074683 w 7666206"/>
              <a:gd name="connsiteY741" fmla="*/ 0 h 5961131"/>
              <a:gd name="connsiteX742" fmla="*/ 6080163 w 7666206"/>
              <a:gd name="connsiteY742" fmla="*/ 28314 h 5961131"/>
              <a:gd name="connsiteX743" fmla="*/ 6038380 w 7666206"/>
              <a:gd name="connsiteY743" fmla="*/ 129603 h 5961131"/>
              <a:gd name="connsiteX744" fmla="*/ 5835802 w 7666206"/>
              <a:gd name="connsiteY744" fmla="*/ 129603 h 5961131"/>
              <a:gd name="connsiteX745" fmla="*/ 5794020 w 7666206"/>
              <a:gd name="connsiteY745" fmla="*/ 28314 h 5961131"/>
              <a:gd name="connsiteX746" fmla="*/ 4948387 w 7666206"/>
              <a:gd name="connsiteY746" fmla="*/ 0 h 5961131"/>
              <a:gd name="connsiteX747" fmla="*/ 5066290 w 7666206"/>
              <a:gd name="connsiteY747" fmla="*/ 0 h 5961131"/>
              <a:gd name="connsiteX748" fmla="*/ 5098078 w 7666206"/>
              <a:gd name="connsiteY748" fmla="*/ 26773 h 5961131"/>
              <a:gd name="connsiteX749" fmla="*/ 5104512 w 7666206"/>
              <a:gd name="connsiteY749" fmla="*/ 150451 h 5961131"/>
              <a:gd name="connsiteX750" fmla="*/ 4951998 w 7666206"/>
              <a:gd name="connsiteY750" fmla="*/ 191121 h 5961131"/>
              <a:gd name="connsiteX751" fmla="*/ 4911329 w 7666206"/>
              <a:gd name="connsiteY751" fmla="*/ 38608 h 5961131"/>
              <a:gd name="connsiteX752" fmla="*/ 4931938 w 7666206"/>
              <a:gd name="connsiteY752" fmla="*/ 11476 h 5961131"/>
              <a:gd name="connsiteX753" fmla="*/ 2601639 w 7666206"/>
              <a:gd name="connsiteY753" fmla="*/ 0 h 5961131"/>
              <a:gd name="connsiteX754" fmla="*/ 2717645 w 7666206"/>
              <a:gd name="connsiteY754" fmla="*/ 0 h 5961131"/>
              <a:gd name="connsiteX755" fmla="*/ 2726542 w 7666206"/>
              <a:gd name="connsiteY755" fmla="*/ 4383 h 5961131"/>
              <a:gd name="connsiteX756" fmla="*/ 2755134 w 7666206"/>
              <a:gd name="connsiteY756" fmla="*/ 38618 h 5961131"/>
              <a:gd name="connsiteX757" fmla="*/ 2714805 w 7666206"/>
              <a:gd name="connsiteY757" fmla="*/ 191131 h 5961131"/>
              <a:gd name="connsiteX758" fmla="*/ 2563575 w 7666206"/>
              <a:gd name="connsiteY758" fmla="*/ 150462 h 5961131"/>
              <a:gd name="connsiteX759" fmla="*/ 2572082 w 7666206"/>
              <a:gd name="connsiteY759" fmla="*/ 26783 h 5961131"/>
              <a:gd name="connsiteX760" fmla="*/ 1597935 w 7666206"/>
              <a:gd name="connsiteY760" fmla="*/ 0 h 5961131"/>
              <a:gd name="connsiteX761" fmla="*/ 1873113 w 7666206"/>
              <a:gd name="connsiteY761" fmla="*/ 0 h 5961131"/>
              <a:gd name="connsiteX762" fmla="*/ 1878595 w 7666206"/>
              <a:gd name="connsiteY762" fmla="*/ 28323 h 5961131"/>
              <a:gd name="connsiteX763" fmla="*/ 1836813 w 7666206"/>
              <a:gd name="connsiteY763" fmla="*/ 129612 h 5961131"/>
              <a:gd name="connsiteX764" fmla="*/ 1634235 w 7666206"/>
              <a:gd name="connsiteY764" fmla="*/ 129612 h 5961131"/>
              <a:gd name="connsiteX765" fmla="*/ 1592453 w 7666206"/>
              <a:gd name="connsiteY765" fmla="*/ 28323 h 596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</a:cxnLst>
            <a:rect l="l" t="t" r="r" b="b"/>
            <a:pathLst>
              <a:path w="7666206" h="5961131">
                <a:moveTo>
                  <a:pt x="3833104" y="5595868"/>
                </a:moveTo>
                <a:cubicBezTo>
                  <a:pt x="3935148" y="5595868"/>
                  <a:pt x="4017871" y="5677635"/>
                  <a:pt x="4017871" y="5778500"/>
                </a:cubicBezTo>
                <a:cubicBezTo>
                  <a:pt x="4017871" y="5879365"/>
                  <a:pt x="3935148" y="5961131"/>
                  <a:pt x="3833104" y="5961131"/>
                </a:cubicBezTo>
                <a:cubicBezTo>
                  <a:pt x="3731059" y="5961131"/>
                  <a:pt x="3648336" y="5879365"/>
                  <a:pt x="3648336" y="5778500"/>
                </a:cubicBezTo>
                <a:cubicBezTo>
                  <a:pt x="3648336" y="5677635"/>
                  <a:pt x="3731059" y="5595868"/>
                  <a:pt x="3833104" y="5595868"/>
                </a:cubicBezTo>
                <a:close/>
                <a:moveTo>
                  <a:pt x="4770999" y="5472333"/>
                </a:moveTo>
                <a:cubicBezTo>
                  <a:pt x="4783047" y="5471620"/>
                  <a:pt x="4795017" y="5472095"/>
                  <a:pt x="4806748" y="5473680"/>
                </a:cubicBezTo>
                <a:cubicBezTo>
                  <a:pt x="4877137" y="5483193"/>
                  <a:pt x="4938965" y="5532655"/>
                  <a:pt x="4957989" y="5604947"/>
                </a:cubicBezTo>
                <a:cubicBezTo>
                  <a:pt x="4983354" y="5706408"/>
                  <a:pt x="4922477" y="5807868"/>
                  <a:pt x="4826089" y="5833234"/>
                </a:cubicBezTo>
                <a:cubicBezTo>
                  <a:pt x="4729701" y="5858599"/>
                  <a:pt x="4628239" y="5797722"/>
                  <a:pt x="4602874" y="5701334"/>
                </a:cubicBezTo>
                <a:cubicBezTo>
                  <a:pt x="4577508" y="5604947"/>
                  <a:pt x="4633312" y="5503485"/>
                  <a:pt x="4734773" y="5478119"/>
                </a:cubicBezTo>
                <a:cubicBezTo>
                  <a:pt x="4746822" y="5474948"/>
                  <a:pt x="4758950" y="5473046"/>
                  <a:pt x="4770999" y="5472333"/>
                </a:cubicBezTo>
                <a:close/>
                <a:moveTo>
                  <a:pt x="2900951" y="5472333"/>
                </a:moveTo>
                <a:cubicBezTo>
                  <a:pt x="2913356" y="5473047"/>
                  <a:pt x="2925959" y="5474949"/>
                  <a:pt x="2938642" y="5478119"/>
                </a:cubicBezTo>
                <a:cubicBezTo>
                  <a:pt x="3035030" y="5503485"/>
                  <a:pt x="3090834" y="5604947"/>
                  <a:pt x="3065469" y="5701334"/>
                </a:cubicBezTo>
                <a:cubicBezTo>
                  <a:pt x="3040104" y="5797722"/>
                  <a:pt x="2938642" y="5858599"/>
                  <a:pt x="2842253" y="5833234"/>
                </a:cubicBezTo>
                <a:cubicBezTo>
                  <a:pt x="2745865" y="5807868"/>
                  <a:pt x="2684988" y="5706408"/>
                  <a:pt x="2710354" y="5604947"/>
                </a:cubicBezTo>
                <a:cubicBezTo>
                  <a:pt x="2733182" y="5532656"/>
                  <a:pt x="2793108" y="5483193"/>
                  <a:pt x="2864448" y="5473681"/>
                </a:cubicBezTo>
                <a:cubicBezTo>
                  <a:pt x="2876338" y="5472096"/>
                  <a:pt x="2888545" y="5471620"/>
                  <a:pt x="2900951" y="5472333"/>
                </a:cubicBezTo>
                <a:close/>
                <a:moveTo>
                  <a:pt x="5636593" y="5110763"/>
                </a:moveTo>
                <a:cubicBezTo>
                  <a:pt x="5708838" y="5101954"/>
                  <a:pt x="5781084" y="5135289"/>
                  <a:pt x="5819107" y="5200054"/>
                </a:cubicBezTo>
                <a:cubicBezTo>
                  <a:pt x="5869806" y="5286406"/>
                  <a:pt x="5839387" y="5398157"/>
                  <a:pt x="5748129" y="5448953"/>
                </a:cubicBezTo>
                <a:cubicBezTo>
                  <a:pt x="5661943" y="5499749"/>
                  <a:pt x="5550405" y="5469271"/>
                  <a:pt x="5499706" y="5382919"/>
                </a:cubicBezTo>
                <a:cubicBezTo>
                  <a:pt x="5449008" y="5296565"/>
                  <a:pt x="5479427" y="5184815"/>
                  <a:pt x="5565615" y="5134019"/>
                </a:cubicBezTo>
                <a:cubicBezTo>
                  <a:pt x="5588429" y="5121320"/>
                  <a:pt x="5612510" y="5113700"/>
                  <a:pt x="5636593" y="5110763"/>
                </a:cubicBezTo>
                <a:close/>
                <a:moveTo>
                  <a:pt x="2031753" y="5110763"/>
                </a:moveTo>
                <a:cubicBezTo>
                  <a:pt x="2055597" y="5113700"/>
                  <a:pt x="2079044" y="5121320"/>
                  <a:pt x="2100591" y="5134019"/>
                </a:cubicBezTo>
                <a:cubicBezTo>
                  <a:pt x="2186779" y="5184815"/>
                  <a:pt x="2217199" y="5296565"/>
                  <a:pt x="2166500" y="5382919"/>
                </a:cubicBezTo>
                <a:cubicBezTo>
                  <a:pt x="2115801" y="5469271"/>
                  <a:pt x="2004264" y="5499749"/>
                  <a:pt x="1918077" y="5448953"/>
                </a:cubicBezTo>
                <a:cubicBezTo>
                  <a:pt x="1826819" y="5398157"/>
                  <a:pt x="1796401" y="5286406"/>
                  <a:pt x="1847099" y="5200054"/>
                </a:cubicBezTo>
                <a:cubicBezTo>
                  <a:pt x="1885123" y="5135289"/>
                  <a:pt x="1960221" y="5101954"/>
                  <a:pt x="2031753" y="5110763"/>
                </a:cubicBezTo>
                <a:close/>
                <a:moveTo>
                  <a:pt x="3833104" y="4957196"/>
                </a:moveTo>
                <a:cubicBezTo>
                  <a:pt x="3912733" y="4957196"/>
                  <a:pt x="3977286" y="5020792"/>
                  <a:pt x="3977286" y="5099242"/>
                </a:cubicBezTo>
                <a:cubicBezTo>
                  <a:pt x="3977286" y="5177692"/>
                  <a:pt x="3912733" y="5241288"/>
                  <a:pt x="3833104" y="5241288"/>
                </a:cubicBezTo>
                <a:cubicBezTo>
                  <a:pt x="3753474" y="5241288"/>
                  <a:pt x="3688921" y="5177692"/>
                  <a:pt x="3688921" y="5099242"/>
                </a:cubicBezTo>
                <a:cubicBezTo>
                  <a:pt x="3688921" y="5020792"/>
                  <a:pt x="3753474" y="4957196"/>
                  <a:pt x="3833104" y="4957196"/>
                </a:cubicBezTo>
                <a:close/>
                <a:moveTo>
                  <a:pt x="4622728" y="4856640"/>
                </a:moveTo>
                <a:cubicBezTo>
                  <a:pt x="4677092" y="4864508"/>
                  <a:pt x="4723622" y="4904559"/>
                  <a:pt x="4738815" y="4961774"/>
                </a:cubicBezTo>
                <a:cubicBezTo>
                  <a:pt x="4759073" y="5038060"/>
                  <a:pt x="4718558" y="5114347"/>
                  <a:pt x="4637526" y="5134690"/>
                </a:cubicBezTo>
                <a:cubicBezTo>
                  <a:pt x="4561559" y="5160119"/>
                  <a:pt x="4485592" y="5114347"/>
                  <a:pt x="4465333" y="5032974"/>
                </a:cubicBezTo>
                <a:cubicBezTo>
                  <a:pt x="4445076" y="4956688"/>
                  <a:pt x="4490657" y="4880401"/>
                  <a:pt x="4566624" y="4860058"/>
                </a:cubicBezTo>
                <a:cubicBezTo>
                  <a:pt x="4585616" y="4854972"/>
                  <a:pt x="4604607" y="4854019"/>
                  <a:pt x="4622728" y="4856640"/>
                </a:cubicBezTo>
                <a:close/>
                <a:moveTo>
                  <a:pt x="3044406" y="4856640"/>
                </a:moveTo>
                <a:cubicBezTo>
                  <a:pt x="3062651" y="4854019"/>
                  <a:pt x="3081772" y="4854972"/>
                  <a:pt x="3100892" y="4860058"/>
                </a:cubicBezTo>
                <a:cubicBezTo>
                  <a:pt x="3177376" y="4880401"/>
                  <a:pt x="3223267" y="4956688"/>
                  <a:pt x="3202871" y="5032974"/>
                </a:cubicBezTo>
                <a:cubicBezTo>
                  <a:pt x="3182475" y="5114347"/>
                  <a:pt x="3105992" y="5160119"/>
                  <a:pt x="3029508" y="5134690"/>
                </a:cubicBezTo>
                <a:cubicBezTo>
                  <a:pt x="2953025" y="5114347"/>
                  <a:pt x="2907135" y="5038060"/>
                  <a:pt x="2927530" y="4961774"/>
                </a:cubicBezTo>
                <a:cubicBezTo>
                  <a:pt x="2942827" y="4904559"/>
                  <a:pt x="2989672" y="4864508"/>
                  <a:pt x="3044406" y="4856640"/>
                </a:cubicBezTo>
                <a:close/>
                <a:moveTo>
                  <a:pt x="5301314" y="4556548"/>
                </a:moveTo>
                <a:cubicBezTo>
                  <a:pt x="5357663" y="4549862"/>
                  <a:pt x="5414011" y="4577559"/>
                  <a:pt x="5444572" y="4631042"/>
                </a:cubicBezTo>
                <a:cubicBezTo>
                  <a:pt x="5485321" y="4697258"/>
                  <a:pt x="5459853" y="4783849"/>
                  <a:pt x="5388543" y="4824598"/>
                </a:cubicBezTo>
                <a:cubicBezTo>
                  <a:pt x="5322326" y="4865347"/>
                  <a:pt x="5235734" y="4839879"/>
                  <a:pt x="5194985" y="4773662"/>
                </a:cubicBezTo>
                <a:cubicBezTo>
                  <a:pt x="5154236" y="4702353"/>
                  <a:pt x="5179704" y="4615761"/>
                  <a:pt x="5245921" y="4575012"/>
                </a:cubicBezTo>
                <a:cubicBezTo>
                  <a:pt x="5263749" y="4564825"/>
                  <a:pt x="5282531" y="4558775"/>
                  <a:pt x="5301314" y="4556548"/>
                </a:cubicBezTo>
                <a:close/>
                <a:moveTo>
                  <a:pt x="2365484" y="4556548"/>
                </a:moveTo>
                <a:cubicBezTo>
                  <a:pt x="2384191" y="4558775"/>
                  <a:pt x="2402898" y="4564825"/>
                  <a:pt x="2420653" y="4575012"/>
                </a:cubicBezTo>
                <a:cubicBezTo>
                  <a:pt x="2486604" y="4615761"/>
                  <a:pt x="2511969" y="4702353"/>
                  <a:pt x="2471384" y="4773662"/>
                </a:cubicBezTo>
                <a:cubicBezTo>
                  <a:pt x="2435872" y="4839879"/>
                  <a:pt x="2344558" y="4865347"/>
                  <a:pt x="2278607" y="4824598"/>
                </a:cubicBezTo>
                <a:cubicBezTo>
                  <a:pt x="2207584" y="4783849"/>
                  <a:pt x="2187293" y="4697258"/>
                  <a:pt x="2222804" y="4631042"/>
                </a:cubicBezTo>
                <a:cubicBezTo>
                  <a:pt x="2253242" y="4577559"/>
                  <a:pt x="2309363" y="4549862"/>
                  <a:pt x="2365484" y="4556548"/>
                </a:cubicBezTo>
                <a:close/>
                <a:moveTo>
                  <a:pt x="6415561" y="4528464"/>
                </a:moveTo>
                <a:cubicBezTo>
                  <a:pt x="6462331" y="4528464"/>
                  <a:pt x="6509101" y="4546161"/>
                  <a:pt x="6544493" y="4581554"/>
                </a:cubicBezTo>
                <a:cubicBezTo>
                  <a:pt x="6615279" y="4652340"/>
                  <a:pt x="6615279" y="4768632"/>
                  <a:pt x="6544493" y="4839419"/>
                </a:cubicBezTo>
                <a:cubicBezTo>
                  <a:pt x="6473706" y="4910205"/>
                  <a:pt x="6357415" y="4910205"/>
                  <a:pt x="6286629" y="4839419"/>
                </a:cubicBezTo>
                <a:cubicBezTo>
                  <a:pt x="6215841" y="4768632"/>
                  <a:pt x="6215841" y="4652340"/>
                  <a:pt x="6286629" y="4581554"/>
                </a:cubicBezTo>
                <a:cubicBezTo>
                  <a:pt x="6322022" y="4546161"/>
                  <a:pt x="6368791" y="4528464"/>
                  <a:pt x="6415561" y="4528464"/>
                </a:cubicBezTo>
                <a:close/>
                <a:moveTo>
                  <a:pt x="1251713" y="4528464"/>
                </a:moveTo>
                <a:cubicBezTo>
                  <a:pt x="1298733" y="4528464"/>
                  <a:pt x="1345753" y="4546161"/>
                  <a:pt x="1381334" y="4581554"/>
                </a:cubicBezTo>
                <a:cubicBezTo>
                  <a:pt x="1452500" y="4652340"/>
                  <a:pt x="1452500" y="4768632"/>
                  <a:pt x="1381334" y="4839419"/>
                </a:cubicBezTo>
                <a:cubicBezTo>
                  <a:pt x="1310170" y="4910205"/>
                  <a:pt x="1193255" y="4910205"/>
                  <a:pt x="1122091" y="4839419"/>
                </a:cubicBezTo>
                <a:cubicBezTo>
                  <a:pt x="1050926" y="4768632"/>
                  <a:pt x="1050926" y="4652340"/>
                  <a:pt x="1122091" y="4581554"/>
                </a:cubicBezTo>
                <a:cubicBezTo>
                  <a:pt x="1157674" y="4546161"/>
                  <a:pt x="1204693" y="4528464"/>
                  <a:pt x="1251713" y="4528464"/>
                </a:cubicBezTo>
                <a:close/>
                <a:moveTo>
                  <a:pt x="3836306" y="4367652"/>
                </a:moveTo>
                <a:cubicBezTo>
                  <a:pt x="3897650" y="4367652"/>
                  <a:pt x="3947379" y="4417859"/>
                  <a:pt x="3947379" y="4479794"/>
                </a:cubicBezTo>
                <a:cubicBezTo>
                  <a:pt x="3947379" y="4541729"/>
                  <a:pt x="3897650" y="4591936"/>
                  <a:pt x="3836306" y="4591936"/>
                </a:cubicBezTo>
                <a:cubicBezTo>
                  <a:pt x="3774961" y="4591936"/>
                  <a:pt x="3725232" y="4541729"/>
                  <a:pt x="3725232" y="4479794"/>
                </a:cubicBezTo>
                <a:cubicBezTo>
                  <a:pt x="3725232" y="4417859"/>
                  <a:pt x="3774961" y="4367652"/>
                  <a:pt x="3836306" y="4367652"/>
                </a:cubicBezTo>
                <a:close/>
                <a:moveTo>
                  <a:pt x="4457081" y="4286544"/>
                </a:moveTo>
                <a:cubicBezTo>
                  <a:pt x="4498563" y="4290811"/>
                  <a:pt x="4536488" y="4322100"/>
                  <a:pt x="4551658" y="4367610"/>
                </a:cubicBezTo>
                <a:cubicBezTo>
                  <a:pt x="4566828" y="4428290"/>
                  <a:pt x="4531432" y="4488972"/>
                  <a:pt x="4470750" y="4504141"/>
                </a:cubicBezTo>
                <a:cubicBezTo>
                  <a:pt x="4410070" y="4519311"/>
                  <a:pt x="4349390" y="4483915"/>
                  <a:pt x="4334219" y="4423233"/>
                </a:cubicBezTo>
                <a:cubicBezTo>
                  <a:pt x="4319049" y="4367610"/>
                  <a:pt x="4354446" y="4306930"/>
                  <a:pt x="4415127" y="4291759"/>
                </a:cubicBezTo>
                <a:cubicBezTo>
                  <a:pt x="4429032" y="4286702"/>
                  <a:pt x="4443254" y="4285123"/>
                  <a:pt x="4457081" y="4286544"/>
                </a:cubicBezTo>
                <a:close/>
                <a:moveTo>
                  <a:pt x="3211338" y="4284412"/>
                </a:moveTo>
                <a:cubicBezTo>
                  <a:pt x="3225086" y="4282278"/>
                  <a:pt x="3239308" y="4282910"/>
                  <a:pt x="3253214" y="4286702"/>
                </a:cubicBezTo>
                <a:cubicBezTo>
                  <a:pt x="3313894" y="4306930"/>
                  <a:pt x="3349291" y="4367610"/>
                  <a:pt x="3334121" y="4423233"/>
                </a:cubicBezTo>
                <a:cubicBezTo>
                  <a:pt x="3318951" y="4483915"/>
                  <a:pt x="3258270" y="4519311"/>
                  <a:pt x="3197590" y="4504141"/>
                </a:cubicBezTo>
                <a:cubicBezTo>
                  <a:pt x="3136909" y="4488972"/>
                  <a:pt x="3101512" y="4428290"/>
                  <a:pt x="3121739" y="4367610"/>
                </a:cubicBezTo>
                <a:cubicBezTo>
                  <a:pt x="3133116" y="4322100"/>
                  <a:pt x="3170093" y="4290811"/>
                  <a:pt x="3211338" y="4284412"/>
                </a:cubicBezTo>
                <a:close/>
                <a:moveTo>
                  <a:pt x="5937091" y="4086902"/>
                </a:moveTo>
                <a:cubicBezTo>
                  <a:pt x="5973808" y="4086902"/>
                  <a:pt x="6010527" y="4100925"/>
                  <a:pt x="6038380" y="4128968"/>
                </a:cubicBezTo>
                <a:cubicBezTo>
                  <a:pt x="6094090" y="4185056"/>
                  <a:pt x="6094090" y="4276837"/>
                  <a:pt x="6038380" y="4332925"/>
                </a:cubicBezTo>
                <a:cubicBezTo>
                  <a:pt x="5982672" y="4389012"/>
                  <a:pt x="5891511" y="4389012"/>
                  <a:pt x="5835802" y="4332925"/>
                </a:cubicBezTo>
                <a:cubicBezTo>
                  <a:pt x="5780092" y="4276837"/>
                  <a:pt x="5780092" y="4185056"/>
                  <a:pt x="5835802" y="4128968"/>
                </a:cubicBezTo>
                <a:cubicBezTo>
                  <a:pt x="5863656" y="4100925"/>
                  <a:pt x="5900374" y="4086902"/>
                  <a:pt x="5937091" y="4086902"/>
                </a:cubicBezTo>
                <a:close/>
                <a:moveTo>
                  <a:pt x="1735524" y="4086902"/>
                </a:moveTo>
                <a:cubicBezTo>
                  <a:pt x="1772241" y="4086902"/>
                  <a:pt x="1808958" y="4100925"/>
                  <a:pt x="1836813" y="4128968"/>
                </a:cubicBezTo>
                <a:cubicBezTo>
                  <a:pt x="1892522" y="4185056"/>
                  <a:pt x="1892522" y="4276837"/>
                  <a:pt x="1836813" y="4332925"/>
                </a:cubicBezTo>
                <a:cubicBezTo>
                  <a:pt x="1781104" y="4389012"/>
                  <a:pt x="1689943" y="4389012"/>
                  <a:pt x="1634235" y="4332925"/>
                </a:cubicBezTo>
                <a:cubicBezTo>
                  <a:pt x="1578525" y="4276837"/>
                  <a:pt x="1578525" y="4185056"/>
                  <a:pt x="1634235" y="4128968"/>
                </a:cubicBezTo>
                <a:cubicBezTo>
                  <a:pt x="1662089" y="4100925"/>
                  <a:pt x="1698807" y="4086902"/>
                  <a:pt x="1735524" y="4086902"/>
                </a:cubicBezTo>
                <a:close/>
                <a:moveTo>
                  <a:pt x="4995131" y="4049162"/>
                </a:moveTo>
                <a:cubicBezTo>
                  <a:pt x="5038741" y="4044650"/>
                  <a:pt x="5081635" y="4066504"/>
                  <a:pt x="5104512" y="4108314"/>
                </a:cubicBezTo>
                <a:cubicBezTo>
                  <a:pt x="5135014" y="4158992"/>
                  <a:pt x="5119763" y="4224874"/>
                  <a:pt x="5063842" y="4260349"/>
                </a:cubicBezTo>
                <a:cubicBezTo>
                  <a:pt x="5007920" y="4290756"/>
                  <a:pt x="4941831" y="4270484"/>
                  <a:pt x="4911329" y="4219806"/>
                </a:cubicBezTo>
                <a:cubicBezTo>
                  <a:pt x="4880825" y="4164060"/>
                  <a:pt x="4896077" y="4098178"/>
                  <a:pt x="4951998" y="4062703"/>
                </a:cubicBezTo>
                <a:cubicBezTo>
                  <a:pt x="4965979" y="4055102"/>
                  <a:pt x="4980595" y="4050667"/>
                  <a:pt x="4995131" y="4049162"/>
                </a:cubicBezTo>
                <a:close/>
                <a:moveTo>
                  <a:pt x="2674162" y="4049162"/>
                </a:moveTo>
                <a:cubicBezTo>
                  <a:pt x="2688340" y="4050667"/>
                  <a:pt x="2702203" y="4055102"/>
                  <a:pt x="2714805" y="4062703"/>
                </a:cubicBezTo>
                <a:cubicBezTo>
                  <a:pt x="2770257" y="4098178"/>
                  <a:pt x="2785380" y="4164060"/>
                  <a:pt x="2755134" y="4219806"/>
                </a:cubicBezTo>
                <a:cubicBezTo>
                  <a:pt x="2724887" y="4270484"/>
                  <a:pt x="2659354" y="4290756"/>
                  <a:pt x="2603902" y="4260349"/>
                </a:cubicBezTo>
                <a:cubicBezTo>
                  <a:pt x="2553493" y="4224874"/>
                  <a:pt x="2533329" y="4158992"/>
                  <a:pt x="2563575" y="4108314"/>
                </a:cubicBezTo>
                <a:cubicBezTo>
                  <a:pt x="2586260" y="4066505"/>
                  <a:pt x="2631628" y="4044650"/>
                  <a:pt x="2674162" y="4049162"/>
                </a:cubicBezTo>
                <a:close/>
                <a:moveTo>
                  <a:pt x="3834171" y="3859278"/>
                </a:moveTo>
                <a:cubicBezTo>
                  <a:pt x="3880178" y="3859278"/>
                  <a:pt x="3917476" y="3897053"/>
                  <a:pt x="3917476" y="3943652"/>
                </a:cubicBezTo>
                <a:cubicBezTo>
                  <a:pt x="3917476" y="3990250"/>
                  <a:pt x="3880178" y="4028025"/>
                  <a:pt x="3834171" y="4028025"/>
                </a:cubicBezTo>
                <a:cubicBezTo>
                  <a:pt x="3788163" y="4028025"/>
                  <a:pt x="3750865" y="3990250"/>
                  <a:pt x="3750865" y="3943652"/>
                </a:cubicBezTo>
                <a:cubicBezTo>
                  <a:pt x="3750865" y="3897053"/>
                  <a:pt x="3788163" y="3859278"/>
                  <a:pt x="3834171" y="3859278"/>
                </a:cubicBezTo>
                <a:close/>
                <a:moveTo>
                  <a:pt x="4317108" y="3797759"/>
                </a:moveTo>
                <a:cubicBezTo>
                  <a:pt x="4349733" y="3802760"/>
                  <a:pt x="4377357" y="3825621"/>
                  <a:pt x="4384978" y="3859913"/>
                </a:cubicBezTo>
                <a:cubicBezTo>
                  <a:pt x="4400218" y="3905636"/>
                  <a:pt x="4369736" y="3951358"/>
                  <a:pt x="4329095" y="3966600"/>
                </a:cubicBezTo>
                <a:cubicBezTo>
                  <a:pt x="4283372" y="3976759"/>
                  <a:pt x="4237649" y="3951358"/>
                  <a:pt x="4222409" y="3905636"/>
                </a:cubicBezTo>
                <a:cubicBezTo>
                  <a:pt x="4212248" y="3859913"/>
                  <a:pt x="4237649" y="3814190"/>
                  <a:pt x="4283372" y="3798950"/>
                </a:cubicBezTo>
                <a:cubicBezTo>
                  <a:pt x="4294802" y="3796410"/>
                  <a:pt x="4306234" y="3796093"/>
                  <a:pt x="4317108" y="3797759"/>
                </a:cubicBezTo>
                <a:close/>
                <a:moveTo>
                  <a:pt x="3350770" y="3797759"/>
                </a:moveTo>
                <a:cubicBezTo>
                  <a:pt x="3361693" y="3796093"/>
                  <a:pt x="3373174" y="3796410"/>
                  <a:pt x="3384655" y="3798950"/>
                </a:cubicBezTo>
                <a:cubicBezTo>
                  <a:pt x="3430579" y="3814190"/>
                  <a:pt x="3456094" y="3859913"/>
                  <a:pt x="3445887" y="3905636"/>
                </a:cubicBezTo>
                <a:cubicBezTo>
                  <a:pt x="3435682" y="3951358"/>
                  <a:pt x="3384655" y="3976759"/>
                  <a:pt x="3343833" y="3966600"/>
                </a:cubicBezTo>
                <a:cubicBezTo>
                  <a:pt x="3297908" y="3951358"/>
                  <a:pt x="3272395" y="3905636"/>
                  <a:pt x="3282600" y="3859913"/>
                </a:cubicBezTo>
                <a:cubicBezTo>
                  <a:pt x="3290255" y="3825621"/>
                  <a:pt x="3318001" y="3802760"/>
                  <a:pt x="3350770" y="3797759"/>
                </a:cubicBezTo>
                <a:close/>
                <a:moveTo>
                  <a:pt x="7019815" y="3771419"/>
                </a:moveTo>
                <a:cubicBezTo>
                  <a:pt x="7043227" y="3774351"/>
                  <a:pt x="7066403" y="3781955"/>
                  <a:pt x="7087991" y="3794630"/>
                </a:cubicBezTo>
                <a:cubicBezTo>
                  <a:pt x="7174345" y="3845329"/>
                  <a:pt x="7204823" y="3956865"/>
                  <a:pt x="7154027" y="4048124"/>
                </a:cubicBezTo>
                <a:cubicBezTo>
                  <a:pt x="7103231" y="4134311"/>
                  <a:pt x="6991480" y="4164730"/>
                  <a:pt x="6905126" y="4114031"/>
                </a:cubicBezTo>
                <a:cubicBezTo>
                  <a:pt x="6813694" y="4063333"/>
                  <a:pt x="6788296" y="3951796"/>
                  <a:pt x="6839092" y="3860538"/>
                </a:cubicBezTo>
                <a:cubicBezTo>
                  <a:pt x="6877189" y="3795898"/>
                  <a:pt x="6949573" y="3762627"/>
                  <a:pt x="7019815" y="3771419"/>
                </a:cubicBezTo>
                <a:close/>
                <a:moveTo>
                  <a:pt x="651104" y="3771419"/>
                </a:moveTo>
                <a:cubicBezTo>
                  <a:pt x="723349" y="3762627"/>
                  <a:pt x="795595" y="3795898"/>
                  <a:pt x="833618" y="3860538"/>
                </a:cubicBezTo>
                <a:cubicBezTo>
                  <a:pt x="884317" y="3951796"/>
                  <a:pt x="853899" y="4063333"/>
                  <a:pt x="762640" y="4114031"/>
                </a:cubicBezTo>
                <a:cubicBezTo>
                  <a:pt x="676453" y="4164730"/>
                  <a:pt x="564915" y="4134311"/>
                  <a:pt x="514218" y="4048124"/>
                </a:cubicBezTo>
                <a:cubicBezTo>
                  <a:pt x="463519" y="3956865"/>
                  <a:pt x="493939" y="3845329"/>
                  <a:pt x="580125" y="3794630"/>
                </a:cubicBezTo>
                <a:cubicBezTo>
                  <a:pt x="602940" y="3781955"/>
                  <a:pt x="627022" y="3774351"/>
                  <a:pt x="651104" y="3771419"/>
                </a:cubicBezTo>
                <a:close/>
                <a:moveTo>
                  <a:pt x="5495367" y="3677182"/>
                </a:moveTo>
                <a:cubicBezTo>
                  <a:pt x="5523902" y="3677182"/>
                  <a:pt x="5551804" y="3687328"/>
                  <a:pt x="5572096" y="3707620"/>
                </a:cubicBezTo>
                <a:cubicBezTo>
                  <a:pt x="5617753" y="3753277"/>
                  <a:pt x="5617753" y="3824301"/>
                  <a:pt x="5572096" y="3869958"/>
                </a:cubicBezTo>
                <a:cubicBezTo>
                  <a:pt x="5531512" y="3910543"/>
                  <a:pt x="5460488" y="3910543"/>
                  <a:pt x="5414832" y="3869958"/>
                </a:cubicBezTo>
                <a:cubicBezTo>
                  <a:pt x="5374246" y="3824301"/>
                  <a:pt x="5374246" y="3753277"/>
                  <a:pt x="5414832" y="3707620"/>
                </a:cubicBezTo>
                <a:cubicBezTo>
                  <a:pt x="5437660" y="3687328"/>
                  <a:pt x="5466830" y="3677182"/>
                  <a:pt x="5495367" y="3677182"/>
                </a:cubicBezTo>
                <a:close/>
                <a:moveTo>
                  <a:pt x="2172974" y="3677182"/>
                </a:moveTo>
                <a:cubicBezTo>
                  <a:pt x="2201510" y="3677182"/>
                  <a:pt x="2230680" y="3687328"/>
                  <a:pt x="2253508" y="3707620"/>
                </a:cubicBezTo>
                <a:cubicBezTo>
                  <a:pt x="2294094" y="3753277"/>
                  <a:pt x="2294094" y="3824301"/>
                  <a:pt x="2253508" y="3869958"/>
                </a:cubicBezTo>
                <a:cubicBezTo>
                  <a:pt x="2207852" y="3910543"/>
                  <a:pt x="2136829" y="3910543"/>
                  <a:pt x="2096245" y="3869958"/>
                </a:cubicBezTo>
                <a:cubicBezTo>
                  <a:pt x="2050587" y="3824301"/>
                  <a:pt x="2050587" y="3753277"/>
                  <a:pt x="2096245" y="3707620"/>
                </a:cubicBezTo>
                <a:cubicBezTo>
                  <a:pt x="2116536" y="3687328"/>
                  <a:pt x="2144438" y="3677182"/>
                  <a:pt x="2172974" y="3677182"/>
                </a:cubicBezTo>
                <a:close/>
                <a:moveTo>
                  <a:pt x="4730286" y="3618688"/>
                </a:moveTo>
                <a:cubicBezTo>
                  <a:pt x="4762774" y="3616080"/>
                  <a:pt x="4795974" y="3631258"/>
                  <a:pt x="4814945" y="3657817"/>
                </a:cubicBezTo>
                <a:cubicBezTo>
                  <a:pt x="4840240" y="3698290"/>
                  <a:pt x="4825063" y="3753938"/>
                  <a:pt x="4784592" y="3774174"/>
                </a:cubicBezTo>
                <a:cubicBezTo>
                  <a:pt x="4744119" y="3799469"/>
                  <a:pt x="4693529" y="3784292"/>
                  <a:pt x="4668234" y="3743820"/>
                </a:cubicBezTo>
                <a:cubicBezTo>
                  <a:pt x="4647997" y="3703349"/>
                  <a:pt x="4658115" y="3652758"/>
                  <a:pt x="4698588" y="3627463"/>
                </a:cubicBezTo>
                <a:cubicBezTo>
                  <a:pt x="4708706" y="3622404"/>
                  <a:pt x="4719456" y="3619559"/>
                  <a:pt x="4730286" y="3618688"/>
                </a:cubicBezTo>
                <a:close/>
                <a:moveTo>
                  <a:pt x="2937269" y="3618688"/>
                </a:moveTo>
                <a:cubicBezTo>
                  <a:pt x="2948098" y="3619559"/>
                  <a:pt x="2958848" y="3622404"/>
                  <a:pt x="2968967" y="3627463"/>
                </a:cubicBezTo>
                <a:cubicBezTo>
                  <a:pt x="3009439" y="3652758"/>
                  <a:pt x="3024616" y="3703349"/>
                  <a:pt x="2999321" y="3743820"/>
                </a:cubicBezTo>
                <a:cubicBezTo>
                  <a:pt x="2974026" y="3784292"/>
                  <a:pt x="2923435" y="3799469"/>
                  <a:pt x="2882963" y="3774174"/>
                </a:cubicBezTo>
                <a:cubicBezTo>
                  <a:pt x="2842492" y="3753938"/>
                  <a:pt x="2832373" y="3698290"/>
                  <a:pt x="2852610" y="3657817"/>
                </a:cubicBezTo>
                <a:cubicBezTo>
                  <a:pt x="2865257" y="3640111"/>
                  <a:pt x="2884228" y="3627463"/>
                  <a:pt x="2905097" y="3621772"/>
                </a:cubicBezTo>
                <a:cubicBezTo>
                  <a:pt x="2915531" y="3618925"/>
                  <a:pt x="2926439" y="3617819"/>
                  <a:pt x="2937269" y="3618688"/>
                </a:cubicBezTo>
                <a:close/>
                <a:moveTo>
                  <a:pt x="6424293" y="3471222"/>
                </a:moveTo>
                <a:cubicBezTo>
                  <a:pt x="6442955" y="3473515"/>
                  <a:pt x="6461616" y="3479524"/>
                  <a:pt x="6479329" y="3489646"/>
                </a:cubicBezTo>
                <a:cubicBezTo>
                  <a:pt x="6545117" y="3530132"/>
                  <a:pt x="6570422" y="3616165"/>
                  <a:pt x="6529936" y="3687015"/>
                </a:cubicBezTo>
                <a:cubicBezTo>
                  <a:pt x="6489450" y="3752806"/>
                  <a:pt x="6403417" y="3778109"/>
                  <a:pt x="6332567" y="3737623"/>
                </a:cubicBezTo>
                <a:cubicBezTo>
                  <a:pt x="6266777" y="3697137"/>
                  <a:pt x="6241473" y="3611104"/>
                  <a:pt x="6281959" y="3540253"/>
                </a:cubicBezTo>
                <a:cubicBezTo>
                  <a:pt x="6312323" y="3490912"/>
                  <a:pt x="6368309" y="3464343"/>
                  <a:pt x="6424293" y="3471222"/>
                </a:cubicBezTo>
                <a:close/>
                <a:moveTo>
                  <a:pt x="1242861" y="3471222"/>
                </a:moveTo>
                <a:cubicBezTo>
                  <a:pt x="1299210" y="3464343"/>
                  <a:pt x="1355557" y="3490912"/>
                  <a:pt x="1386119" y="3540253"/>
                </a:cubicBezTo>
                <a:cubicBezTo>
                  <a:pt x="1426868" y="3611104"/>
                  <a:pt x="1401400" y="3697137"/>
                  <a:pt x="1335183" y="3737623"/>
                </a:cubicBezTo>
                <a:cubicBezTo>
                  <a:pt x="1263872" y="3778109"/>
                  <a:pt x="1177281" y="3752806"/>
                  <a:pt x="1136532" y="3687015"/>
                </a:cubicBezTo>
                <a:cubicBezTo>
                  <a:pt x="1095783" y="3616165"/>
                  <a:pt x="1121251" y="3530132"/>
                  <a:pt x="1187468" y="3489646"/>
                </a:cubicBezTo>
                <a:cubicBezTo>
                  <a:pt x="1205296" y="3479524"/>
                  <a:pt x="1224079" y="3473515"/>
                  <a:pt x="1242861" y="3471222"/>
                </a:cubicBezTo>
                <a:close/>
                <a:moveTo>
                  <a:pt x="3833104" y="3393623"/>
                </a:moveTo>
                <a:cubicBezTo>
                  <a:pt x="3867905" y="3393623"/>
                  <a:pt x="3896118" y="3421836"/>
                  <a:pt x="3896118" y="3456637"/>
                </a:cubicBezTo>
                <a:cubicBezTo>
                  <a:pt x="3896118" y="3491439"/>
                  <a:pt x="3867905" y="3519651"/>
                  <a:pt x="3833104" y="3519651"/>
                </a:cubicBezTo>
                <a:cubicBezTo>
                  <a:pt x="3798302" y="3519651"/>
                  <a:pt x="3770090" y="3491439"/>
                  <a:pt x="3770090" y="3456637"/>
                </a:cubicBezTo>
                <a:cubicBezTo>
                  <a:pt x="3770090" y="3421836"/>
                  <a:pt x="3798302" y="3393623"/>
                  <a:pt x="3833104" y="3393623"/>
                </a:cubicBezTo>
                <a:close/>
                <a:moveTo>
                  <a:pt x="4160830" y="3347422"/>
                </a:moveTo>
                <a:cubicBezTo>
                  <a:pt x="4196075" y="3342359"/>
                  <a:pt x="4231319" y="3362612"/>
                  <a:pt x="4236354" y="3392991"/>
                </a:cubicBezTo>
                <a:cubicBezTo>
                  <a:pt x="4246424" y="3428433"/>
                  <a:pt x="4226285" y="3463875"/>
                  <a:pt x="4196075" y="3474001"/>
                </a:cubicBezTo>
                <a:cubicBezTo>
                  <a:pt x="4160830" y="3479065"/>
                  <a:pt x="4125586" y="3458812"/>
                  <a:pt x="4115516" y="3428433"/>
                </a:cubicBezTo>
                <a:cubicBezTo>
                  <a:pt x="4105445" y="3392991"/>
                  <a:pt x="4125586" y="3357548"/>
                  <a:pt x="4160830" y="3347422"/>
                </a:cubicBezTo>
                <a:close/>
                <a:moveTo>
                  <a:pt x="3506672" y="3347422"/>
                </a:moveTo>
                <a:cubicBezTo>
                  <a:pt x="3542451" y="3357548"/>
                  <a:pt x="3562896" y="3392991"/>
                  <a:pt x="3552673" y="3428433"/>
                </a:cubicBezTo>
                <a:cubicBezTo>
                  <a:pt x="3542451" y="3458812"/>
                  <a:pt x="3506672" y="3479065"/>
                  <a:pt x="3476005" y="3474001"/>
                </a:cubicBezTo>
                <a:cubicBezTo>
                  <a:pt x="3440227" y="3463875"/>
                  <a:pt x="3419782" y="3428433"/>
                  <a:pt x="3430004" y="3392991"/>
                </a:cubicBezTo>
                <a:cubicBezTo>
                  <a:pt x="3440227" y="3362612"/>
                  <a:pt x="3470894" y="3342359"/>
                  <a:pt x="3506672" y="3347422"/>
                </a:cubicBezTo>
                <a:close/>
                <a:moveTo>
                  <a:pt x="5120060" y="3330701"/>
                </a:moveTo>
                <a:cubicBezTo>
                  <a:pt x="5141746" y="3330701"/>
                  <a:pt x="5163433" y="3338266"/>
                  <a:pt x="5181293" y="3353396"/>
                </a:cubicBezTo>
                <a:cubicBezTo>
                  <a:pt x="5211909" y="3388700"/>
                  <a:pt x="5211909" y="3439134"/>
                  <a:pt x="5181293" y="3474438"/>
                </a:cubicBezTo>
                <a:cubicBezTo>
                  <a:pt x="5145573" y="3504699"/>
                  <a:pt x="5094546" y="3504699"/>
                  <a:pt x="5058827" y="3474438"/>
                </a:cubicBezTo>
                <a:cubicBezTo>
                  <a:pt x="5028210" y="3439134"/>
                  <a:pt x="5028210" y="3388700"/>
                  <a:pt x="5058827" y="3353396"/>
                </a:cubicBezTo>
                <a:cubicBezTo>
                  <a:pt x="5076686" y="3338266"/>
                  <a:pt x="5098373" y="3330701"/>
                  <a:pt x="5120060" y="3330701"/>
                </a:cubicBezTo>
                <a:close/>
                <a:moveTo>
                  <a:pt x="2550417" y="3330701"/>
                </a:moveTo>
                <a:cubicBezTo>
                  <a:pt x="2572008" y="3330701"/>
                  <a:pt x="2593600" y="3338266"/>
                  <a:pt x="2608841" y="3353396"/>
                </a:cubicBezTo>
                <a:cubicBezTo>
                  <a:pt x="2644403" y="3388700"/>
                  <a:pt x="2644403" y="3439134"/>
                  <a:pt x="2608841" y="3474438"/>
                </a:cubicBezTo>
                <a:cubicBezTo>
                  <a:pt x="2578359" y="3504699"/>
                  <a:pt x="2522476" y="3504699"/>
                  <a:pt x="2491994" y="3474438"/>
                </a:cubicBezTo>
                <a:cubicBezTo>
                  <a:pt x="2456433" y="3439134"/>
                  <a:pt x="2456433" y="3388700"/>
                  <a:pt x="2491994" y="3353396"/>
                </a:cubicBezTo>
                <a:cubicBezTo>
                  <a:pt x="2507235" y="3338266"/>
                  <a:pt x="2528826" y="3330701"/>
                  <a:pt x="2550417" y="3330701"/>
                </a:cubicBezTo>
                <a:close/>
                <a:moveTo>
                  <a:pt x="4488594" y="3216294"/>
                </a:moveTo>
                <a:cubicBezTo>
                  <a:pt x="4496932" y="3214864"/>
                  <a:pt x="4505349" y="3215183"/>
                  <a:pt x="4513291" y="3217089"/>
                </a:cubicBezTo>
                <a:cubicBezTo>
                  <a:pt x="4529172" y="3220900"/>
                  <a:pt x="4543148" y="3231064"/>
                  <a:pt x="4550772" y="3246312"/>
                </a:cubicBezTo>
                <a:cubicBezTo>
                  <a:pt x="4571101" y="3276805"/>
                  <a:pt x="4560937" y="3317463"/>
                  <a:pt x="4530444" y="3332711"/>
                </a:cubicBezTo>
                <a:cubicBezTo>
                  <a:pt x="4499949" y="3353039"/>
                  <a:pt x="4459291" y="3342875"/>
                  <a:pt x="4444045" y="3312381"/>
                </a:cubicBezTo>
                <a:cubicBezTo>
                  <a:pt x="4423715" y="3281887"/>
                  <a:pt x="4433879" y="3241229"/>
                  <a:pt x="4464374" y="3225982"/>
                </a:cubicBezTo>
                <a:cubicBezTo>
                  <a:pt x="4471997" y="3220900"/>
                  <a:pt x="4480255" y="3217723"/>
                  <a:pt x="4488594" y="3216294"/>
                </a:cubicBezTo>
                <a:close/>
                <a:moveTo>
                  <a:pt x="3177612" y="3216294"/>
                </a:moveTo>
                <a:cubicBezTo>
                  <a:pt x="3185951" y="3217723"/>
                  <a:pt x="3194210" y="3220900"/>
                  <a:pt x="3201833" y="3225982"/>
                </a:cubicBezTo>
                <a:cubicBezTo>
                  <a:pt x="3232327" y="3241229"/>
                  <a:pt x="3242491" y="3281887"/>
                  <a:pt x="3227244" y="3312381"/>
                </a:cubicBezTo>
                <a:cubicBezTo>
                  <a:pt x="3206916" y="3342875"/>
                  <a:pt x="3166257" y="3353039"/>
                  <a:pt x="3135763" y="3332711"/>
                </a:cubicBezTo>
                <a:cubicBezTo>
                  <a:pt x="3105270" y="3317463"/>
                  <a:pt x="3095105" y="3276805"/>
                  <a:pt x="3115434" y="3246312"/>
                </a:cubicBezTo>
                <a:cubicBezTo>
                  <a:pt x="3123058" y="3231064"/>
                  <a:pt x="3137034" y="3220900"/>
                  <a:pt x="3152916" y="3217089"/>
                </a:cubicBezTo>
                <a:cubicBezTo>
                  <a:pt x="3160857" y="3215182"/>
                  <a:pt x="3169275" y="3214864"/>
                  <a:pt x="3177612" y="3216294"/>
                </a:cubicBezTo>
                <a:close/>
                <a:moveTo>
                  <a:pt x="5881091" y="3192589"/>
                </a:moveTo>
                <a:cubicBezTo>
                  <a:pt x="5895344" y="3194178"/>
                  <a:pt x="5909280" y="3198626"/>
                  <a:pt x="5921950" y="3206252"/>
                </a:cubicBezTo>
                <a:cubicBezTo>
                  <a:pt x="5977696" y="3236755"/>
                  <a:pt x="5997968" y="3307928"/>
                  <a:pt x="5962493" y="3358766"/>
                </a:cubicBezTo>
                <a:cubicBezTo>
                  <a:pt x="5932086" y="3414686"/>
                  <a:pt x="5866204" y="3429938"/>
                  <a:pt x="5810458" y="3399435"/>
                </a:cubicBezTo>
                <a:cubicBezTo>
                  <a:pt x="5759779" y="3368932"/>
                  <a:pt x="5739508" y="3302844"/>
                  <a:pt x="5769915" y="3246922"/>
                </a:cubicBezTo>
                <a:cubicBezTo>
                  <a:pt x="5792721" y="3208794"/>
                  <a:pt x="5838332" y="3187824"/>
                  <a:pt x="5881091" y="3192589"/>
                </a:cubicBezTo>
                <a:close/>
                <a:moveTo>
                  <a:pt x="1786806" y="3192589"/>
                </a:moveTo>
                <a:cubicBezTo>
                  <a:pt x="1829700" y="3187823"/>
                  <a:pt x="1875454" y="3208794"/>
                  <a:pt x="1898331" y="3246922"/>
                </a:cubicBezTo>
                <a:cubicBezTo>
                  <a:pt x="1928834" y="3302844"/>
                  <a:pt x="1908499" y="3368932"/>
                  <a:pt x="1857661" y="3399435"/>
                </a:cubicBezTo>
                <a:cubicBezTo>
                  <a:pt x="1801740" y="3429938"/>
                  <a:pt x="1735651" y="3414686"/>
                  <a:pt x="1705148" y="3358766"/>
                </a:cubicBezTo>
                <a:cubicBezTo>
                  <a:pt x="1674646" y="3307928"/>
                  <a:pt x="1689896" y="3236755"/>
                  <a:pt x="1745818" y="3206252"/>
                </a:cubicBezTo>
                <a:cubicBezTo>
                  <a:pt x="1758528" y="3198626"/>
                  <a:pt x="1772509" y="3194178"/>
                  <a:pt x="1786806" y="3192589"/>
                </a:cubicBezTo>
                <a:close/>
                <a:moveTo>
                  <a:pt x="4774419" y="3004753"/>
                </a:moveTo>
                <a:cubicBezTo>
                  <a:pt x="4790874" y="3004753"/>
                  <a:pt x="4807330" y="3011046"/>
                  <a:pt x="4819988" y="3023633"/>
                </a:cubicBezTo>
                <a:cubicBezTo>
                  <a:pt x="4840240" y="3048809"/>
                  <a:pt x="4840240" y="3089088"/>
                  <a:pt x="4819988" y="3114263"/>
                </a:cubicBezTo>
                <a:cubicBezTo>
                  <a:pt x="4794671" y="3139437"/>
                  <a:pt x="4754166" y="3139437"/>
                  <a:pt x="4728851" y="3114263"/>
                </a:cubicBezTo>
                <a:cubicBezTo>
                  <a:pt x="4703534" y="3089088"/>
                  <a:pt x="4703534" y="3048809"/>
                  <a:pt x="4728851" y="3023633"/>
                </a:cubicBezTo>
                <a:cubicBezTo>
                  <a:pt x="4741508" y="3011046"/>
                  <a:pt x="4757963" y="3004753"/>
                  <a:pt x="4774419" y="3004753"/>
                </a:cubicBezTo>
                <a:close/>
                <a:moveTo>
                  <a:pt x="2894318" y="3004753"/>
                </a:moveTo>
                <a:cubicBezTo>
                  <a:pt x="2909508" y="3004753"/>
                  <a:pt x="2924697" y="3011046"/>
                  <a:pt x="2937355" y="3023633"/>
                </a:cubicBezTo>
                <a:cubicBezTo>
                  <a:pt x="2962671" y="3048809"/>
                  <a:pt x="2962671" y="3089088"/>
                  <a:pt x="2937355" y="3114263"/>
                </a:cubicBezTo>
                <a:cubicBezTo>
                  <a:pt x="2912039" y="3139437"/>
                  <a:pt x="2876596" y="3139437"/>
                  <a:pt x="2851281" y="3114263"/>
                </a:cubicBezTo>
                <a:cubicBezTo>
                  <a:pt x="2825965" y="3089088"/>
                  <a:pt x="2825965" y="3048809"/>
                  <a:pt x="2851281" y="3023633"/>
                </a:cubicBezTo>
                <a:cubicBezTo>
                  <a:pt x="2863939" y="3011046"/>
                  <a:pt x="2879129" y="3004753"/>
                  <a:pt x="2894318" y="3004753"/>
                </a:cubicBezTo>
                <a:close/>
                <a:moveTo>
                  <a:pt x="3836308" y="2992051"/>
                </a:moveTo>
                <a:cubicBezTo>
                  <a:pt x="3858723" y="2992051"/>
                  <a:pt x="3876893" y="3010221"/>
                  <a:pt x="3876893" y="3032636"/>
                </a:cubicBezTo>
                <a:cubicBezTo>
                  <a:pt x="3876893" y="3055051"/>
                  <a:pt x="3858723" y="3073221"/>
                  <a:pt x="3836308" y="3073221"/>
                </a:cubicBezTo>
                <a:cubicBezTo>
                  <a:pt x="3813893" y="3073221"/>
                  <a:pt x="3795723" y="3055051"/>
                  <a:pt x="3795723" y="3032636"/>
                </a:cubicBezTo>
                <a:cubicBezTo>
                  <a:pt x="3795723" y="3010221"/>
                  <a:pt x="3813893" y="2992051"/>
                  <a:pt x="3836308" y="2992051"/>
                </a:cubicBezTo>
                <a:close/>
                <a:moveTo>
                  <a:pt x="4075145" y="2964727"/>
                </a:moveTo>
                <a:cubicBezTo>
                  <a:pt x="4089976" y="2965662"/>
                  <a:pt x="4103370" y="2977810"/>
                  <a:pt x="4111025" y="2992762"/>
                </a:cubicBezTo>
                <a:cubicBezTo>
                  <a:pt x="4116127" y="3012699"/>
                  <a:pt x="4100819" y="3037619"/>
                  <a:pt x="4080408" y="3042604"/>
                </a:cubicBezTo>
                <a:cubicBezTo>
                  <a:pt x="4059996" y="3047587"/>
                  <a:pt x="4034483" y="3037619"/>
                  <a:pt x="4029380" y="3012699"/>
                </a:cubicBezTo>
                <a:cubicBezTo>
                  <a:pt x="4024277" y="2992762"/>
                  <a:pt x="4034483" y="2972826"/>
                  <a:pt x="4059996" y="2967842"/>
                </a:cubicBezTo>
                <a:cubicBezTo>
                  <a:pt x="4065099" y="2965350"/>
                  <a:pt x="4070203" y="2964415"/>
                  <a:pt x="4075145" y="2964727"/>
                </a:cubicBezTo>
                <a:close/>
                <a:moveTo>
                  <a:pt x="3593276" y="2964727"/>
                </a:moveTo>
                <a:cubicBezTo>
                  <a:pt x="3598140" y="2964415"/>
                  <a:pt x="3603243" y="2965350"/>
                  <a:pt x="3608346" y="2967842"/>
                </a:cubicBezTo>
                <a:cubicBezTo>
                  <a:pt x="3633859" y="2972826"/>
                  <a:pt x="3644065" y="2992762"/>
                  <a:pt x="3638962" y="3012699"/>
                </a:cubicBezTo>
                <a:cubicBezTo>
                  <a:pt x="3633859" y="3037619"/>
                  <a:pt x="3613448" y="3047587"/>
                  <a:pt x="3587935" y="3042604"/>
                </a:cubicBezTo>
                <a:cubicBezTo>
                  <a:pt x="3567524" y="3037619"/>
                  <a:pt x="3552215" y="3012699"/>
                  <a:pt x="3562420" y="2992762"/>
                </a:cubicBezTo>
                <a:cubicBezTo>
                  <a:pt x="3566248" y="2977810"/>
                  <a:pt x="3578686" y="2965662"/>
                  <a:pt x="3593276" y="2964727"/>
                </a:cubicBezTo>
                <a:close/>
                <a:moveTo>
                  <a:pt x="5417199" y="2951655"/>
                </a:moveTo>
                <a:cubicBezTo>
                  <a:pt x="5428029" y="2952934"/>
                  <a:pt x="5438779" y="2956131"/>
                  <a:pt x="5448897" y="2961246"/>
                </a:cubicBezTo>
                <a:cubicBezTo>
                  <a:pt x="5489368" y="2986822"/>
                  <a:pt x="5504545" y="3037975"/>
                  <a:pt x="5479250" y="3078897"/>
                </a:cubicBezTo>
                <a:cubicBezTo>
                  <a:pt x="5453956" y="3119819"/>
                  <a:pt x="5403366" y="3135164"/>
                  <a:pt x="5362893" y="3109588"/>
                </a:cubicBezTo>
                <a:cubicBezTo>
                  <a:pt x="5322421" y="3084011"/>
                  <a:pt x="5312303" y="3032860"/>
                  <a:pt x="5332539" y="2991938"/>
                </a:cubicBezTo>
                <a:cubicBezTo>
                  <a:pt x="5351511" y="2961246"/>
                  <a:pt x="5384710" y="2947819"/>
                  <a:pt x="5417199" y="2951655"/>
                </a:cubicBezTo>
                <a:close/>
                <a:moveTo>
                  <a:pt x="2249765" y="2951655"/>
                </a:moveTo>
                <a:cubicBezTo>
                  <a:pt x="2282019" y="2947819"/>
                  <a:pt x="2314979" y="2961246"/>
                  <a:pt x="2333814" y="2991938"/>
                </a:cubicBezTo>
                <a:cubicBezTo>
                  <a:pt x="2353905" y="3032860"/>
                  <a:pt x="2343859" y="3084011"/>
                  <a:pt x="2303679" y="3109588"/>
                </a:cubicBezTo>
                <a:cubicBezTo>
                  <a:pt x="2263498" y="3135164"/>
                  <a:pt x="2213272" y="3119819"/>
                  <a:pt x="2188160" y="3078897"/>
                </a:cubicBezTo>
                <a:cubicBezTo>
                  <a:pt x="2168069" y="3037975"/>
                  <a:pt x="2178114" y="2986822"/>
                  <a:pt x="2218295" y="2961246"/>
                </a:cubicBezTo>
                <a:cubicBezTo>
                  <a:pt x="2228340" y="2956131"/>
                  <a:pt x="2239013" y="2952934"/>
                  <a:pt x="2249765" y="2951655"/>
                </a:cubicBezTo>
                <a:close/>
                <a:moveTo>
                  <a:pt x="7372321" y="2889886"/>
                </a:moveTo>
                <a:cubicBezTo>
                  <a:pt x="7384370" y="2890589"/>
                  <a:pt x="7396498" y="2892492"/>
                  <a:pt x="7408546" y="2895663"/>
                </a:cubicBezTo>
                <a:cubicBezTo>
                  <a:pt x="7504934" y="2921028"/>
                  <a:pt x="7565811" y="3022490"/>
                  <a:pt x="7540445" y="3118877"/>
                </a:cubicBezTo>
                <a:cubicBezTo>
                  <a:pt x="7510007" y="3220339"/>
                  <a:pt x="7413619" y="3276142"/>
                  <a:pt x="7312157" y="3250777"/>
                </a:cubicBezTo>
                <a:cubicBezTo>
                  <a:pt x="7215769" y="3225412"/>
                  <a:pt x="7159965" y="3123951"/>
                  <a:pt x="7185330" y="3027562"/>
                </a:cubicBezTo>
                <a:cubicBezTo>
                  <a:pt x="7204354" y="2951467"/>
                  <a:pt x="7266183" y="2901052"/>
                  <a:pt x="7336571" y="2891303"/>
                </a:cubicBezTo>
                <a:cubicBezTo>
                  <a:pt x="7348303" y="2889678"/>
                  <a:pt x="7360273" y="2889183"/>
                  <a:pt x="7372321" y="2889886"/>
                </a:cubicBezTo>
                <a:close/>
                <a:moveTo>
                  <a:pt x="295641" y="2889886"/>
                </a:moveTo>
                <a:cubicBezTo>
                  <a:pt x="307667" y="2889183"/>
                  <a:pt x="319613" y="2889678"/>
                  <a:pt x="331321" y="2891303"/>
                </a:cubicBezTo>
                <a:cubicBezTo>
                  <a:pt x="401573" y="2901052"/>
                  <a:pt x="463281" y="2951467"/>
                  <a:pt x="482267" y="3027562"/>
                </a:cubicBezTo>
                <a:cubicBezTo>
                  <a:pt x="512646" y="3123951"/>
                  <a:pt x="451888" y="3225412"/>
                  <a:pt x="355688" y="3250777"/>
                </a:cubicBezTo>
                <a:cubicBezTo>
                  <a:pt x="259487" y="3276142"/>
                  <a:pt x="158224" y="3220339"/>
                  <a:pt x="132908" y="3118877"/>
                </a:cubicBezTo>
                <a:cubicBezTo>
                  <a:pt x="102529" y="3022490"/>
                  <a:pt x="163288" y="2921028"/>
                  <a:pt x="259487" y="2895663"/>
                </a:cubicBezTo>
                <a:cubicBezTo>
                  <a:pt x="271512" y="2892492"/>
                  <a:pt x="283616" y="2890589"/>
                  <a:pt x="295641" y="2889886"/>
                </a:cubicBezTo>
                <a:close/>
                <a:moveTo>
                  <a:pt x="4283612" y="2872112"/>
                </a:moveTo>
                <a:cubicBezTo>
                  <a:pt x="4289033" y="2871875"/>
                  <a:pt x="4294455" y="2872665"/>
                  <a:pt x="4299558" y="2874247"/>
                </a:cubicBezTo>
                <a:cubicBezTo>
                  <a:pt x="4309764" y="2877408"/>
                  <a:pt x="4318693" y="2883732"/>
                  <a:pt x="4323796" y="2891320"/>
                </a:cubicBezTo>
                <a:cubicBezTo>
                  <a:pt x="4334001" y="2911557"/>
                  <a:pt x="4328899" y="2936852"/>
                  <a:pt x="4308488" y="2946970"/>
                </a:cubicBezTo>
                <a:cubicBezTo>
                  <a:pt x="4288077" y="2962147"/>
                  <a:pt x="4262563" y="2952029"/>
                  <a:pt x="4252358" y="2931793"/>
                </a:cubicBezTo>
                <a:cubicBezTo>
                  <a:pt x="4242152" y="2916616"/>
                  <a:pt x="4247255" y="2891320"/>
                  <a:pt x="4267666" y="2876143"/>
                </a:cubicBezTo>
                <a:cubicBezTo>
                  <a:pt x="4272768" y="2873614"/>
                  <a:pt x="4278190" y="2872349"/>
                  <a:pt x="4283612" y="2872112"/>
                </a:cubicBezTo>
                <a:close/>
                <a:moveTo>
                  <a:pt x="3385447" y="2872112"/>
                </a:moveTo>
                <a:cubicBezTo>
                  <a:pt x="3390471" y="2872349"/>
                  <a:pt x="3395573" y="2873614"/>
                  <a:pt x="3400676" y="2876143"/>
                </a:cubicBezTo>
                <a:cubicBezTo>
                  <a:pt x="3421087" y="2891320"/>
                  <a:pt x="3426190" y="2916616"/>
                  <a:pt x="3415984" y="2931793"/>
                </a:cubicBezTo>
                <a:cubicBezTo>
                  <a:pt x="3405779" y="2952029"/>
                  <a:pt x="3380264" y="2962147"/>
                  <a:pt x="3359853" y="2946970"/>
                </a:cubicBezTo>
                <a:cubicBezTo>
                  <a:pt x="3339442" y="2936852"/>
                  <a:pt x="3334340" y="2911557"/>
                  <a:pt x="3344545" y="2891320"/>
                </a:cubicBezTo>
                <a:cubicBezTo>
                  <a:pt x="3352200" y="2883732"/>
                  <a:pt x="3361129" y="2877408"/>
                  <a:pt x="3370697" y="2874247"/>
                </a:cubicBezTo>
                <a:cubicBezTo>
                  <a:pt x="3375481" y="2872665"/>
                  <a:pt x="3380424" y="2871875"/>
                  <a:pt x="3385447" y="2872112"/>
                </a:cubicBezTo>
                <a:close/>
                <a:moveTo>
                  <a:pt x="6681135" y="2754789"/>
                </a:moveTo>
                <a:cubicBezTo>
                  <a:pt x="6699255" y="2752168"/>
                  <a:pt x="6718247" y="2753121"/>
                  <a:pt x="6737239" y="2758207"/>
                </a:cubicBezTo>
                <a:cubicBezTo>
                  <a:pt x="6813207" y="2778550"/>
                  <a:pt x="6858787" y="2854837"/>
                  <a:pt x="6838529" y="2936209"/>
                </a:cubicBezTo>
                <a:cubicBezTo>
                  <a:pt x="6818271" y="3012496"/>
                  <a:pt x="6742303" y="3058268"/>
                  <a:pt x="6666336" y="3032839"/>
                </a:cubicBezTo>
                <a:cubicBezTo>
                  <a:pt x="6590369" y="3012496"/>
                  <a:pt x="6544789" y="2936209"/>
                  <a:pt x="6565047" y="2859923"/>
                </a:cubicBezTo>
                <a:cubicBezTo>
                  <a:pt x="6580239" y="2802708"/>
                  <a:pt x="6626771" y="2762656"/>
                  <a:pt x="6681135" y="2754789"/>
                </a:cubicBezTo>
                <a:close/>
                <a:moveTo>
                  <a:pt x="985071" y="2754789"/>
                </a:moveTo>
                <a:cubicBezTo>
                  <a:pt x="1039435" y="2762657"/>
                  <a:pt x="1085964" y="2802708"/>
                  <a:pt x="1101158" y="2859923"/>
                </a:cubicBezTo>
                <a:cubicBezTo>
                  <a:pt x="1121416" y="2936209"/>
                  <a:pt x="1075836" y="3012496"/>
                  <a:pt x="999869" y="3032839"/>
                </a:cubicBezTo>
                <a:cubicBezTo>
                  <a:pt x="923901" y="3058268"/>
                  <a:pt x="847934" y="3012496"/>
                  <a:pt x="827676" y="2936209"/>
                </a:cubicBezTo>
                <a:cubicBezTo>
                  <a:pt x="807419" y="2854837"/>
                  <a:pt x="852999" y="2778550"/>
                  <a:pt x="928966" y="2758207"/>
                </a:cubicBezTo>
                <a:cubicBezTo>
                  <a:pt x="947958" y="2753121"/>
                  <a:pt x="966950" y="2752168"/>
                  <a:pt x="985071" y="2754789"/>
                </a:cubicBezTo>
                <a:close/>
                <a:moveTo>
                  <a:pt x="4993158" y="2729280"/>
                </a:moveTo>
                <a:cubicBezTo>
                  <a:pt x="5001575" y="2730709"/>
                  <a:pt x="5009834" y="2733886"/>
                  <a:pt x="5017458" y="2738968"/>
                </a:cubicBezTo>
                <a:cubicBezTo>
                  <a:pt x="5047951" y="2754215"/>
                  <a:pt x="5058115" y="2794873"/>
                  <a:pt x="5037787" y="2825367"/>
                </a:cubicBezTo>
                <a:cubicBezTo>
                  <a:pt x="5022539" y="2855861"/>
                  <a:pt x="4981881" y="2866025"/>
                  <a:pt x="4951388" y="2845696"/>
                </a:cubicBezTo>
                <a:cubicBezTo>
                  <a:pt x="4920893" y="2830449"/>
                  <a:pt x="4910729" y="2789791"/>
                  <a:pt x="4925976" y="2759297"/>
                </a:cubicBezTo>
                <a:cubicBezTo>
                  <a:pt x="4941223" y="2736427"/>
                  <a:pt x="4967905" y="2724992"/>
                  <a:pt x="4993158" y="2729280"/>
                </a:cubicBezTo>
                <a:close/>
                <a:moveTo>
                  <a:pt x="2678064" y="2729280"/>
                </a:moveTo>
                <a:cubicBezTo>
                  <a:pt x="2701665" y="2724992"/>
                  <a:pt x="2725266" y="2736427"/>
                  <a:pt x="2740371" y="2759297"/>
                </a:cubicBezTo>
                <a:cubicBezTo>
                  <a:pt x="2755476" y="2789791"/>
                  <a:pt x="2745406" y="2830449"/>
                  <a:pt x="2715197" y="2845696"/>
                </a:cubicBezTo>
                <a:cubicBezTo>
                  <a:pt x="2684987" y="2866025"/>
                  <a:pt x="2644708" y="2855861"/>
                  <a:pt x="2629603" y="2825367"/>
                </a:cubicBezTo>
                <a:cubicBezTo>
                  <a:pt x="2614498" y="2794873"/>
                  <a:pt x="2624568" y="2754215"/>
                  <a:pt x="2654777" y="2738968"/>
                </a:cubicBezTo>
                <a:cubicBezTo>
                  <a:pt x="2662329" y="2733886"/>
                  <a:pt x="2670196" y="2730709"/>
                  <a:pt x="2678064" y="2729280"/>
                </a:cubicBezTo>
                <a:close/>
                <a:moveTo>
                  <a:pt x="4474134" y="2726738"/>
                </a:moveTo>
                <a:cubicBezTo>
                  <a:pt x="4484977" y="2726738"/>
                  <a:pt x="4496459" y="2730566"/>
                  <a:pt x="4506664" y="2738219"/>
                </a:cubicBezTo>
                <a:cubicBezTo>
                  <a:pt x="4521972" y="2753527"/>
                  <a:pt x="4521972" y="2784145"/>
                  <a:pt x="4506664" y="2799453"/>
                </a:cubicBezTo>
                <a:cubicBezTo>
                  <a:pt x="4486252" y="2814761"/>
                  <a:pt x="4460739" y="2814761"/>
                  <a:pt x="4445430" y="2799453"/>
                </a:cubicBezTo>
                <a:cubicBezTo>
                  <a:pt x="4430122" y="2784145"/>
                  <a:pt x="4430122" y="2753527"/>
                  <a:pt x="4445430" y="2738219"/>
                </a:cubicBezTo>
                <a:cubicBezTo>
                  <a:pt x="4453085" y="2730566"/>
                  <a:pt x="4463291" y="2726738"/>
                  <a:pt x="4474134" y="2726738"/>
                </a:cubicBezTo>
                <a:close/>
                <a:moveTo>
                  <a:pt x="3194845" y="2726738"/>
                </a:moveTo>
                <a:cubicBezTo>
                  <a:pt x="3205050" y="2726738"/>
                  <a:pt x="3215257" y="2730566"/>
                  <a:pt x="3222911" y="2738219"/>
                </a:cubicBezTo>
                <a:cubicBezTo>
                  <a:pt x="3238219" y="2753527"/>
                  <a:pt x="3238219" y="2784145"/>
                  <a:pt x="3222911" y="2799453"/>
                </a:cubicBezTo>
                <a:cubicBezTo>
                  <a:pt x="3207602" y="2814761"/>
                  <a:pt x="3182089" y="2814761"/>
                  <a:pt x="3166781" y="2799453"/>
                </a:cubicBezTo>
                <a:cubicBezTo>
                  <a:pt x="3146370" y="2784145"/>
                  <a:pt x="3146370" y="2753527"/>
                  <a:pt x="3166781" y="2738219"/>
                </a:cubicBezTo>
                <a:cubicBezTo>
                  <a:pt x="3174434" y="2730566"/>
                  <a:pt x="3184640" y="2726738"/>
                  <a:pt x="3194845" y="2726738"/>
                </a:cubicBezTo>
                <a:close/>
                <a:moveTo>
                  <a:pt x="6087300" y="2624716"/>
                </a:moveTo>
                <a:cubicBezTo>
                  <a:pt x="6101245" y="2622584"/>
                  <a:pt x="6115590" y="2623216"/>
                  <a:pt x="6129615" y="2627008"/>
                </a:cubicBezTo>
                <a:cubicBezTo>
                  <a:pt x="6190819" y="2642179"/>
                  <a:pt x="6226522" y="2702859"/>
                  <a:pt x="6211222" y="2763539"/>
                </a:cubicBezTo>
                <a:cubicBezTo>
                  <a:pt x="6195921" y="2824221"/>
                  <a:pt x="6134717" y="2859617"/>
                  <a:pt x="6073512" y="2844447"/>
                </a:cubicBezTo>
                <a:cubicBezTo>
                  <a:pt x="6012308" y="2829277"/>
                  <a:pt x="5976606" y="2768596"/>
                  <a:pt x="5991907" y="2707916"/>
                </a:cubicBezTo>
                <a:cubicBezTo>
                  <a:pt x="6007209" y="2662405"/>
                  <a:pt x="6045461" y="2631117"/>
                  <a:pt x="6087300" y="2624716"/>
                </a:cubicBezTo>
                <a:close/>
                <a:moveTo>
                  <a:pt x="1582698" y="2624716"/>
                </a:moveTo>
                <a:cubicBezTo>
                  <a:pt x="1626074" y="2631117"/>
                  <a:pt x="1663052" y="2662405"/>
                  <a:pt x="1674429" y="2707916"/>
                </a:cubicBezTo>
                <a:cubicBezTo>
                  <a:pt x="1689600" y="2763539"/>
                  <a:pt x="1654203" y="2829277"/>
                  <a:pt x="1593522" y="2844447"/>
                </a:cubicBezTo>
                <a:cubicBezTo>
                  <a:pt x="1532841" y="2859617"/>
                  <a:pt x="1472161" y="2824221"/>
                  <a:pt x="1456991" y="2763539"/>
                </a:cubicBezTo>
                <a:cubicBezTo>
                  <a:pt x="1441820" y="2702859"/>
                  <a:pt x="1477217" y="2642179"/>
                  <a:pt x="1537898" y="2627008"/>
                </a:cubicBezTo>
                <a:cubicBezTo>
                  <a:pt x="1553069" y="2623216"/>
                  <a:pt x="1568238" y="2622584"/>
                  <a:pt x="1582698" y="2624716"/>
                </a:cubicBezTo>
                <a:close/>
                <a:moveTo>
                  <a:pt x="4607457" y="2541319"/>
                </a:moveTo>
                <a:cubicBezTo>
                  <a:pt x="4617026" y="2538768"/>
                  <a:pt x="4627231" y="2540044"/>
                  <a:pt x="4637437" y="2545147"/>
                </a:cubicBezTo>
                <a:cubicBezTo>
                  <a:pt x="4657848" y="2555352"/>
                  <a:pt x="4662950" y="2580866"/>
                  <a:pt x="4652745" y="2601277"/>
                </a:cubicBezTo>
                <a:cubicBezTo>
                  <a:pt x="4642539" y="2621687"/>
                  <a:pt x="4617026" y="2626790"/>
                  <a:pt x="4596614" y="2616585"/>
                </a:cubicBezTo>
                <a:cubicBezTo>
                  <a:pt x="4576203" y="2606379"/>
                  <a:pt x="4571100" y="2580866"/>
                  <a:pt x="4581306" y="2560455"/>
                </a:cubicBezTo>
                <a:cubicBezTo>
                  <a:pt x="4588960" y="2550249"/>
                  <a:pt x="4597890" y="2543871"/>
                  <a:pt x="4607457" y="2541319"/>
                </a:cubicBezTo>
                <a:close/>
                <a:moveTo>
                  <a:pt x="3060662" y="2541319"/>
                </a:moveTo>
                <a:cubicBezTo>
                  <a:pt x="3070867" y="2543871"/>
                  <a:pt x="3079797" y="2550249"/>
                  <a:pt x="3084899" y="2560455"/>
                </a:cubicBezTo>
                <a:cubicBezTo>
                  <a:pt x="3095105" y="2580866"/>
                  <a:pt x="3090002" y="2606379"/>
                  <a:pt x="3069591" y="2616585"/>
                </a:cubicBezTo>
                <a:cubicBezTo>
                  <a:pt x="3049180" y="2626790"/>
                  <a:pt x="3023667" y="2621687"/>
                  <a:pt x="3013460" y="2601277"/>
                </a:cubicBezTo>
                <a:cubicBezTo>
                  <a:pt x="3003255" y="2580866"/>
                  <a:pt x="3008357" y="2555352"/>
                  <a:pt x="3028769" y="2545147"/>
                </a:cubicBezTo>
                <a:cubicBezTo>
                  <a:pt x="3038975" y="2540044"/>
                  <a:pt x="3050455" y="2538768"/>
                  <a:pt x="3060662" y="2541319"/>
                </a:cubicBezTo>
                <a:close/>
                <a:moveTo>
                  <a:pt x="5578089" y="2514006"/>
                </a:moveTo>
                <a:cubicBezTo>
                  <a:pt x="5588919" y="2512339"/>
                  <a:pt x="5600220" y="2512656"/>
                  <a:pt x="5611520" y="2515197"/>
                </a:cubicBezTo>
                <a:cubicBezTo>
                  <a:pt x="5656724" y="2530437"/>
                  <a:pt x="5681837" y="2576159"/>
                  <a:pt x="5666769" y="2621882"/>
                </a:cubicBezTo>
                <a:cubicBezTo>
                  <a:pt x="5656724" y="2662524"/>
                  <a:pt x="5611520" y="2693006"/>
                  <a:pt x="5566317" y="2677766"/>
                </a:cubicBezTo>
                <a:cubicBezTo>
                  <a:pt x="5521115" y="2667605"/>
                  <a:pt x="5496001" y="2621882"/>
                  <a:pt x="5506047" y="2576159"/>
                </a:cubicBezTo>
                <a:cubicBezTo>
                  <a:pt x="5517347" y="2541868"/>
                  <a:pt x="5545599" y="2519007"/>
                  <a:pt x="5578089" y="2514006"/>
                </a:cubicBezTo>
                <a:close/>
                <a:moveTo>
                  <a:pt x="2089310" y="2514006"/>
                </a:moveTo>
                <a:cubicBezTo>
                  <a:pt x="2122173" y="2519007"/>
                  <a:pt x="2150750" y="2541868"/>
                  <a:pt x="2162180" y="2576159"/>
                </a:cubicBezTo>
                <a:cubicBezTo>
                  <a:pt x="2172341" y="2621882"/>
                  <a:pt x="2146940" y="2667605"/>
                  <a:pt x="2101217" y="2677766"/>
                </a:cubicBezTo>
                <a:cubicBezTo>
                  <a:pt x="2055495" y="2693006"/>
                  <a:pt x="2009772" y="2662524"/>
                  <a:pt x="1999611" y="2621882"/>
                </a:cubicBezTo>
                <a:cubicBezTo>
                  <a:pt x="1984371" y="2576159"/>
                  <a:pt x="2014853" y="2530437"/>
                  <a:pt x="2055495" y="2515197"/>
                </a:cubicBezTo>
                <a:cubicBezTo>
                  <a:pt x="2066926" y="2512656"/>
                  <a:pt x="2078356" y="2512339"/>
                  <a:pt x="2089310" y="2514006"/>
                </a:cubicBezTo>
                <a:close/>
                <a:moveTo>
                  <a:pt x="5109458" y="2406301"/>
                </a:moveTo>
                <a:cubicBezTo>
                  <a:pt x="5117923" y="2405263"/>
                  <a:pt x="5126784" y="2405902"/>
                  <a:pt x="5135645" y="2408458"/>
                </a:cubicBezTo>
                <a:cubicBezTo>
                  <a:pt x="5166024" y="2418680"/>
                  <a:pt x="5186276" y="2454458"/>
                  <a:pt x="5181214" y="2490237"/>
                </a:cubicBezTo>
                <a:cubicBezTo>
                  <a:pt x="5171086" y="2520904"/>
                  <a:pt x="5135645" y="2541349"/>
                  <a:pt x="5100202" y="2536238"/>
                </a:cubicBezTo>
                <a:cubicBezTo>
                  <a:pt x="5064760" y="2526015"/>
                  <a:pt x="5049570" y="2490237"/>
                  <a:pt x="5054634" y="2454458"/>
                </a:cubicBezTo>
                <a:cubicBezTo>
                  <a:pt x="5062228" y="2427624"/>
                  <a:pt x="5084063" y="2409415"/>
                  <a:pt x="5109458" y="2406301"/>
                </a:cubicBezTo>
                <a:close/>
                <a:moveTo>
                  <a:pt x="2558453" y="2406301"/>
                </a:moveTo>
                <a:cubicBezTo>
                  <a:pt x="2583707" y="2409415"/>
                  <a:pt x="2605420" y="2427625"/>
                  <a:pt x="2612972" y="2454458"/>
                </a:cubicBezTo>
                <a:cubicBezTo>
                  <a:pt x="2623042" y="2490237"/>
                  <a:pt x="2602902" y="2526015"/>
                  <a:pt x="2567658" y="2536238"/>
                </a:cubicBezTo>
                <a:cubicBezTo>
                  <a:pt x="2532413" y="2541349"/>
                  <a:pt x="2497169" y="2520904"/>
                  <a:pt x="2492134" y="2490237"/>
                </a:cubicBezTo>
                <a:cubicBezTo>
                  <a:pt x="2482064" y="2454458"/>
                  <a:pt x="2502203" y="2418680"/>
                  <a:pt x="2532413" y="2408458"/>
                </a:cubicBezTo>
                <a:cubicBezTo>
                  <a:pt x="2541225" y="2405902"/>
                  <a:pt x="2550036" y="2405263"/>
                  <a:pt x="2558453" y="2406301"/>
                </a:cubicBezTo>
                <a:close/>
                <a:moveTo>
                  <a:pt x="4703931" y="2321929"/>
                </a:moveTo>
                <a:cubicBezTo>
                  <a:pt x="4708875" y="2320892"/>
                  <a:pt x="4713978" y="2320892"/>
                  <a:pt x="4719080" y="2322168"/>
                </a:cubicBezTo>
                <a:cubicBezTo>
                  <a:pt x="4744595" y="2327271"/>
                  <a:pt x="4754800" y="2352784"/>
                  <a:pt x="4749698" y="2373196"/>
                </a:cubicBezTo>
                <a:cubicBezTo>
                  <a:pt x="4744595" y="2393607"/>
                  <a:pt x="4719080" y="2408915"/>
                  <a:pt x="4698669" y="2403812"/>
                </a:cubicBezTo>
                <a:cubicBezTo>
                  <a:pt x="4678258" y="2393607"/>
                  <a:pt x="4662950" y="2373196"/>
                  <a:pt x="4668053" y="2352784"/>
                </a:cubicBezTo>
                <a:cubicBezTo>
                  <a:pt x="4675707" y="2337476"/>
                  <a:pt x="4689101" y="2325038"/>
                  <a:pt x="4703931" y="2321929"/>
                </a:cubicBezTo>
                <a:close/>
                <a:moveTo>
                  <a:pt x="2963928" y="2321929"/>
                </a:moveTo>
                <a:cubicBezTo>
                  <a:pt x="2979581" y="2325038"/>
                  <a:pt x="2994533" y="2337476"/>
                  <a:pt x="2998271" y="2352784"/>
                </a:cubicBezTo>
                <a:cubicBezTo>
                  <a:pt x="3003255" y="2373196"/>
                  <a:pt x="2988303" y="2393607"/>
                  <a:pt x="2968366" y="2403812"/>
                </a:cubicBezTo>
                <a:cubicBezTo>
                  <a:pt x="2948430" y="2408915"/>
                  <a:pt x="2923510" y="2393607"/>
                  <a:pt x="2918525" y="2373196"/>
                </a:cubicBezTo>
                <a:cubicBezTo>
                  <a:pt x="2913542" y="2352784"/>
                  <a:pt x="2928494" y="2327271"/>
                  <a:pt x="2948430" y="2322168"/>
                </a:cubicBezTo>
                <a:cubicBezTo>
                  <a:pt x="2953414" y="2320892"/>
                  <a:pt x="2958710" y="2320892"/>
                  <a:pt x="2963928" y="2321929"/>
                </a:cubicBezTo>
                <a:close/>
                <a:moveTo>
                  <a:pt x="2928495" y="2088521"/>
                </a:moveTo>
                <a:cubicBezTo>
                  <a:pt x="2950910" y="2088521"/>
                  <a:pt x="2969081" y="2106691"/>
                  <a:pt x="2969081" y="2129097"/>
                </a:cubicBezTo>
                <a:cubicBezTo>
                  <a:pt x="2969081" y="2151512"/>
                  <a:pt x="2950910" y="2169682"/>
                  <a:pt x="2928495" y="2169682"/>
                </a:cubicBezTo>
                <a:cubicBezTo>
                  <a:pt x="2906080" y="2169682"/>
                  <a:pt x="2887910" y="2151512"/>
                  <a:pt x="2887910" y="2129097"/>
                </a:cubicBezTo>
                <a:cubicBezTo>
                  <a:pt x="2887910" y="2106691"/>
                  <a:pt x="2906080" y="2088521"/>
                  <a:pt x="2928495" y="2088521"/>
                </a:cubicBezTo>
                <a:close/>
                <a:moveTo>
                  <a:pt x="4739847" y="2088517"/>
                </a:moveTo>
                <a:cubicBezTo>
                  <a:pt x="4762262" y="2088517"/>
                  <a:pt x="4780432" y="2106686"/>
                  <a:pt x="4780432" y="2129097"/>
                </a:cubicBezTo>
                <a:cubicBezTo>
                  <a:pt x="4780432" y="2151512"/>
                  <a:pt x="4762262" y="2169682"/>
                  <a:pt x="4739847" y="2169682"/>
                </a:cubicBezTo>
                <a:cubicBezTo>
                  <a:pt x="4717432" y="2169682"/>
                  <a:pt x="4699262" y="2151512"/>
                  <a:pt x="4699262" y="2129097"/>
                </a:cubicBezTo>
                <a:cubicBezTo>
                  <a:pt x="4699262" y="2106686"/>
                  <a:pt x="4717432" y="2088517"/>
                  <a:pt x="4739847" y="2088517"/>
                </a:cubicBezTo>
                <a:close/>
                <a:moveTo>
                  <a:pt x="2504495" y="2062888"/>
                </a:moveTo>
                <a:cubicBezTo>
                  <a:pt x="2539297" y="2062888"/>
                  <a:pt x="2567509" y="2091578"/>
                  <a:pt x="2567509" y="2126967"/>
                </a:cubicBezTo>
                <a:cubicBezTo>
                  <a:pt x="2567509" y="2162351"/>
                  <a:pt x="2539297" y="2191041"/>
                  <a:pt x="2504495" y="2191041"/>
                </a:cubicBezTo>
                <a:cubicBezTo>
                  <a:pt x="2469694" y="2191041"/>
                  <a:pt x="2441481" y="2162351"/>
                  <a:pt x="2441481" y="2126967"/>
                </a:cubicBezTo>
                <a:cubicBezTo>
                  <a:pt x="2441481" y="2091578"/>
                  <a:pt x="2469694" y="2062888"/>
                  <a:pt x="2504495" y="2062888"/>
                </a:cubicBezTo>
                <a:close/>
                <a:moveTo>
                  <a:pt x="5162780" y="2062884"/>
                </a:moveTo>
                <a:cubicBezTo>
                  <a:pt x="5198171" y="2062884"/>
                  <a:pt x="5226861" y="2091575"/>
                  <a:pt x="5226861" y="2126962"/>
                </a:cubicBezTo>
                <a:cubicBezTo>
                  <a:pt x="5226861" y="2162351"/>
                  <a:pt x="5198171" y="2191041"/>
                  <a:pt x="5162780" y="2191041"/>
                </a:cubicBezTo>
                <a:cubicBezTo>
                  <a:pt x="5127390" y="2191041"/>
                  <a:pt x="5098699" y="2162351"/>
                  <a:pt x="5098699" y="2126962"/>
                </a:cubicBezTo>
                <a:cubicBezTo>
                  <a:pt x="5098699" y="2091575"/>
                  <a:pt x="5127390" y="2062884"/>
                  <a:pt x="5162780" y="2062884"/>
                </a:cubicBezTo>
                <a:close/>
                <a:moveTo>
                  <a:pt x="2017480" y="2043662"/>
                </a:moveTo>
                <a:cubicBezTo>
                  <a:pt x="2064078" y="2043662"/>
                  <a:pt x="2101853" y="2080959"/>
                  <a:pt x="2101853" y="2126967"/>
                </a:cubicBezTo>
                <a:cubicBezTo>
                  <a:pt x="2101853" y="2172968"/>
                  <a:pt x="2064078" y="2210265"/>
                  <a:pt x="2017480" y="2210265"/>
                </a:cubicBezTo>
                <a:cubicBezTo>
                  <a:pt x="1970882" y="2210265"/>
                  <a:pt x="1933106" y="2172968"/>
                  <a:pt x="1933106" y="2126967"/>
                </a:cubicBezTo>
                <a:cubicBezTo>
                  <a:pt x="1933106" y="2080959"/>
                  <a:pt x="1970882" y="2043662"/>
                  <a:pt x="2017480" y="2043662"/>
                </a:cubicBezTo>
                <a:close/>
                <a:moveTo>
                  <a:pt x="5649794" y="2043659"/>
                </a:moveTo>
                <a:cubicBezTo>
                  <a:pt x="5695802" y="2043659"/>
                  <a:pt x="5733100" y="2080955"/>
                  <a:pt x="5733100" y="2126962"/>
                </a:cubicBezTo>
                <a:cubicBezTo>
                  <a:pt x="5733100" y="2172968"/>
                  <a:pt x="5695802" y="2210265"/>
                  <a:pt x="5649794" y="2210265"/>
                </a:cubicBezTo>
                <a:cubicBezTo>
                  <a:pt x="5603787" y="2210265"/>
                  <a:pt x="5566489" y="2172968"/>
                  <a:pt x="5566489" y="2126962"/>
                </a:cubicBezTo>
                <a:cubicBezTo>
                  <a:pt x="5566489" y="2080955"/>
                  <a:pt x="5603787" y="2043659"/>
                  <a:pt x="5649794" y="2043659"/>
                </a:cubicBezTo>
                <a:close/>
                <a:moveTo>
                  <a:pt x="1487745" y="2018030"/>
                </a:moveTo>
                <a:cubicBezTo>
                  <a:pt x="1549679" y="2018030"/>
                  <a:pt x="1599887" y="2068237"/>
                  <a:pt x="1599887" y="2130164"/>
                </a:cubicBezTo>
                <a:cubicBezTo>
                  <a:pt x="1599887" y="2192098"/>
                  <a:pt x="1549679" y="2242306"/>
                  <a:pt x="1487745" y="2242306"/>
                </a:cubicBezTo>
                <a:cubicBezTo>
                  <a:pt x="1425810" y="2242306"/>
                  <a:pt x="1375602" y="2192098"/>
                  <a:pt x="1375602" y="2130164"/>
                </a:cubicBezTo>
                <a:cubicBezTo>
                  <a:pt x="1375602" y="2068237"/>
                  <a:pt x="1425810" y="2018030"/>
                  <a:pt x="1487745" y="2018030"/>
                </a:cubicBezTo>
                <a:close/>
                <a:moveTo>
                  <a:pt x="6179529" y="2018026"/>
                </a:moveTo>
                <a:cubicBezTo>
                  <a:pt x="6240874" y="2018026"/>
                  <a:pt x="6290603" y="2068233"/>
                  <a:pt x="6290603" y="2130164"/>
                </a:cubicBezTo>
                <a:cubicBezTo>
                  <a:pt x="6290603" y="2192098"/>
                  <a:pt x="6240874" y="2242306"/>
                  <a:pt x="6179529" y="2242306"/>
                </a:cubicBezTo>
                <a:cubicBezTo>
                  <a:pt x="6118186" y="2242306"/>
                  <a:pt x="6068457" y="2192098"/>
                  <a:pt x="6068457" y="2130164"/>
                </a:cubicBezTo>
                <a:cubicBezTo>
                  <a:pt x="6068457" y="2068233"/>
                  <a:pt x="6118186" y="2018026"/>
                  <a:pt x="6179529" y="2018026"/>
                </a:cubicBezTo>
                <a:close/>
                <a:moveTo>
                  <a:pt x="864023" y="1981717"/>
                </a:moveTo>
                <a:cubicBezTo>
                  <a:pt x="942473" y="1981717"/>
                  <a:pt x="1006070" y="2046748"/>
                  <a:pt x="1006070" y="2126967"/>
                </a:cubicBezTo>
                <a:cubicBezTo>
                  <a:pt x="1006070" y="2207180"/>
                  <a:pt x="942473" y="2272210"/>
                  <a:pt x="864023" y="2272210"/>
                </a:cubicBezTo>
                <a:cubicBezTo>
                  <a:pt x="785574" y="2272210"/>
                  <a:pt x="721977" y="2207180"/>
                  <a:pt x="721977" y="2126967"/>
                </a:cubicBezTo>
                <a:cubicBezTo>
                  <a:pt x="721977" y="2046748"/>
                  <a:pt x="785574" y="1981717"/>
                  <a:pt x="864023" y="1981717"/>
                </a:cubicBezTo>
                <a:close/>
                <a:moveTo>
                  <a:pt x="6804318" y="1981713"/>
                </a:moveTo>
                <a:cubicBezTo>
                  <a:pt x="6882767" y="1981713"/>
                  <a:pt x="6946364" y="2046743"/>
                  <a:pt x="6946364" y="2126962"/>
                </a:cubicBezTo>
                <a:cubicBezTo>
                  <a:pt x="6946364" y="2207180"/>
                  <a:pt x="6882767" y="2272210"/>
                  <a:pt x="6804318" y="2272210"/>
                </a:cubicBezTo>
                <a:cubicBezTo>
                  <a:pt x="6725868" y="2272210"/>
                  <a:pt x="6662271" y="2207180"/>
                  <a:pt x="6662271" y="2126962"/>
                </a:cubicBezTo>
                <a:cubicBezTo>
                  <a:pt x="6662271" y="2046743"/>
                  <a:pt x="6725868" y="1981713"/>
                  <a:pt x="6804318" y="1981713"/>
                </a:cubicBezTo>
                <a:close/>
                <a:moveTo>
                  <a:pt x="182632" y="1947541"/>
                </a:moveTo>
                <a:cubicBezTo>
                  <a:pt x="283497" y="1947541"/>
                  <a:pt x="365263" y="2029309"/>
                  <a:pt x="365263" y="2130165"/>
                </a:cubicBezTo>
                <a:cubicBezTo>
                  <a:pt x="365263" y="2231030"/>
                  <a:pt x="283497" y="2312796"/>
                  <a:pt x="182632" y="2312796"/>
                </a:cubicBezTo>
                <a:cubicBezTo>
                  <a:pt x="81767" y="2312796"/>
                  <a:pt x="0" y="2231030"/>
                  <a:pt x="0" y="2130165"/>
                </a:cubicBezTo>
                <a:cubicBezTo>
                  <a:pt x="0" y="2029309"/>
                  <a:pt x="81767" y="1947541"/>
                  <a:pt x="182632" y="1947541"/>
                </a:cubicBezTo>
                <a:close/>
                <a:moveTo>
                  <a:pt x="7483575" y="1947537"/>
                </a:moveTo>
                <a:cubicBezTo>
                  <a:pt x="7584439" y="1947537"/>
                  <a:pt x="7666206" y="2029304"/>
                  <a:pt x="7666206" y="2130165"/>
                </a:cubicBezTo>
                <a:cubicBezTo>
                  <a:pt x="7666206" y="2231030"/>
                  <a:pt x="7584439" y="2312796"/>
                  <a:pt x="7483575" y="2312796"/>
                </a:cubicBezTo>
                <a:cubicBezTo>
                  <a:pt x="7382710" y="2312796"/>
                  <a:pt x="7300943" y="2231030"/>
                  <a:pt x="7300943" y="2130165"/>
                </a:cubicBezTo>
                <a:cubicBezTo>
                  <a:pt x="7300943" y="2029304"/>
                  <a:pt x="7382710" y="1947537"/>
                  <a:pt x="7483575" y="1947537"/>
                </a:cubicBezTo>
                <a:close/>
                <a:moveTo>
                  <a:pt x="2968366" y="1856445"/>
                </a:moveTo>
                <a:cubicBezTo>
                  <a:pt x="2988303" y="1861470"/>
                  <a:pt x="3003255" y="1881575"/>
                  <a:pt x="2998271" y="1901680"/>
                </a:cubicBezTo>
                <a:cubicBezTo>
                  <a:pt x="2993287" y="1926810"/>
                  <a:pt x="2968366" y="1936861"/>
                  <a:pt x="2948430" y="1931835"/>
                </a:cubicBezTo>
                <a:cubicBezTo>
                  <a:pt x="2928494" y="1926810"/>
                  <a:pt x="2913542" y="1906705"/>
                  <a:pt x="2918525" y="1881575"/>
                </a:cubicBezTo>
                <a:cubicBezTo>
                  <a:pt x="2923510" y="1861470"/>
                  <a:pt x="2948430" y="1851420"/>
                  <a:pt x="2968366" y="1856445"/>
                </a:cubicBezTo>
                <a:close/>
                <a:moveTo>
                  <a:pt x="4698669" y="1856440"/>
                </a:moveTo>
                <a:cubicBezTo>
                  <a:pt x="4719080" y="1851415"/>
                  <a:pt x="4744595" y="1861468"/>
                  <a:pt x="4749698" y="1881571"/>
                </a:cubicBezTo>
                <a:cubicBezTo>
                  <a:pt x="4754800" y="1906700"/>
                  <a:pt x="4739491" y="1926805"/>
                  <a:pt x="4719080" y="1931831"/>
                </a:cubicBezTo>
                <a:cubicBezTo>
                  <a:pt x="4698669" y="1936856"/>
                  <a:pt x="4678258" y="1926805"/>
                  <a:pt x="4668053" y="1901675"/>
                </a:cubicBezTo>
                <a:cubicBezTo>
                  <a:pt x="4662950" y="1881571"/>
                  <a:pt x="4678258" y="1861468"/>
                  <a:pt x="4698669" y="1856440"/>
                </a:cubicBezTo>
                <a:close/>
                <a:moveTo>
                  <a:pt x="2541697" y="1722661"/>
                </a:moveTo>
                <a:cubicBezTo>
                  <a:pt x="2550036" y="1721638"/>
                  <a:pt x="2558846" y="1722267"/>
                  <a:pt x="2567658" y="1724783"/>
                </a:cubicBezTo>
                <a:cubicBezTo>
                  <a:pt x="2602902" y="1734854"/>
                  <a:pt x="2623042" y="1765062"/>
                  <a:pt x="2612972" y="1800309"/>
                </a:cubicBezTo>
                <a:cubicBezTo>
                  <a:pt x="2602902" y="1835551"/>
                  <a:pt x="2567658" y="1855691"/>
                  <a:pt x="2537448" y="1845621"/>
                </a:cubicBezTo>
                <a:cubicBezTo>
                  <a:pt x="2502203" y="1835551"/>
                  <a:pt x="2482064" y="1800309"/>
                  <a:pt x="2492134" y="1770098"/>
                </a:cubicBezTo>
                <a:cubicBezTo>
                  <a:pt x="2495910" y="1743665"/>
                  <a:pt x="2516679" y="1725728"/>
                  <a:pt x="2541697" y="1722661"/>
                </a:cubicBezTo>
                <a:close/>
                <a:moveTo>
                  <a:pt x="5126388" y="1722655"/>
                </a:moveTo>
                <a:cubicBezTo>
                  <a:pt x="5151784" y="1725723"/>
                  <a:pt x="5173619" y="1743660"/>
                  <a:pt x="5181214" y="1770092"/>
                </a:cubicBezTo>
                <a:cubicBezTo>
                  <a:pt x="5186276" y="1800304"/>
                  <a:pt x="5166024" y="1835546"/>
                  <a:pt x="5135645" y="1845617"/>
                </a:cubicBezTo>
                <a:cubicBezTo>
                  <a:pt x="5100202" y="1855686"/>
                  <a:pt x="5064760" y="1835546"/>
                  <a:pt x="5054634" y="1800304"/>
                </a:cubicBezTo>
                <a:cubicBezTo>
                  <a:pt x="5049570" y="1765058"/>
                  <a:pt x="5064760" y="1734848"/>
                  <a:pt x="5100202" y="1724779"/>
                </a:cubicBezTo>
                <a:cubicBezTo>
                  <a:pt x="5109063" y="1722261"/>
                  <a:pt x="5117923" y="1721632"/>
                  <a:pt x="5126388" y="1722655"/>
                </a:cubicBezTo>
                <a:close/>
                <a:moveTo>
                  <a:pt x="3053645" y="1633278"/>
                </a:moveTo>
                <a:cubicBezTo>
                  <a:pt x="3059067" y="1633517"/>
                  <a:pt x="3064489" y="1634793"/>
                  <a:pt x="3069591" y="1637344"/>
                </a:cubicBezTo>
                <a:cubicBezTo>
                  <a:pt x="3090002" y="1652654"/>
                  <a:pt x="3095105" y="1678167"/>
                  <a:pt x="3084899" y="1693474"/>
                </a:cubicBezTo>
                <a:cubicBezTo>
                  <a:pt x="3074694" y="1713885"/>
                  <a:pt x="3049180" y="1718987"/>
                  <a:pt x="3028769" y="1708782"/>
                </a:cubicBezTo>
                <a:cubicBezTo>
                  <a:pt x="3008357" y="1698577"/>
                  <a:pt x="3003255" y="1673065"/>
                  <a:pt x="3013460" y="1652654"/>
                </a:cubicBezTo>
                <a:cubicBezTo>
                  <a:pt x="3018564" y="1644999"/>
                  <a:pt x="3027494" y="1638620"/>
                  <a:pt x="3037699" y="1635431"/>
                </a:cubicBezTo>
                <a:cubicBezTo>
                  <a:pt x="3042802" y="1633836"/>
                  <a:pt x="3048224" y="1633039"/>
                  <a:pt x="3053645" y="1633278"/>
                </a:cubicBezTo>
                <a:close/>
                <a:moveTo>
                  <a:pt x="4612560" y="1633271"/>
                </a:moveTo>
                <a:cubicBezTo>
                  <a:pt x="4617982" y="1633032"/>
                  <a:pt x="4623404" y="1633830"/>
                  <a:pt x="4628506" y="1635425"/>
                </a:cubicBezTo>
                <a:cubicBezTo>
                  <a:pt x="4638711" y="1638613"/>
                  <a:pt x="4647642" y="1644992"/>
                  <a:pt x="4652745" y="1652647"/>
                </a:cubicBezTo>
                <a:cubicBezTo>
                  <a:pt x="4662950" y="1673058"/>
                  <a:pt x="4657848" y="1698571"/>
                  <a:pt x="4637437" y="1708776"/>
                </a:cubicBezTo>
                <a:cubicBezTo>
                  <a:pt x="4617026" y="1718981"/>
                  <a:pt x="4596614" y="1713878"/>
                  <a:pt x="4581306" y="1693468"/>
                </a:cubicBezTo>
                <a:cubicBezTo>
                  <a:pt x="4571100" y="1678160"/>
                  <a:pt x="4576203" y="1652647"/>
                  <a:pt x="4596614" y="1637338"/>
                </a:cubicBezTo>
                <a:cubicBezTo>
                  <a:pt x="4601717" y="1634786"/>
                  <a:pt x="4607139" y="1633510"/>
                  <a:pt x="4612560" y="1633271"/>
                </a:cubicBezTo>
                <a:close/>
                <a:moveTo>
                  <a:pt x="2067481" y="1576236"/>
                </a:moveTo>
                <a:cubicBezTo>
                  <a:pt x="2078356" y="1574581"/>
                  <a:pt x="2089787" y="1574896"/>
                  <a:pt x="2101217" y="1577418"/>
                </a:cubicBezTo>
                <a:cubicBezTo>
                  <a:pt x="2146940" y="1587504"/>
                  <a:pt x="2172341" y="1632895"/>
                  <a:pt x="2162180" y="1678286"/>
                </a:cubicBezTo>
                <a:cubicBezTo>
                  <a:pt x="2146940" y="1723676"/>
                  <a:pt x="2101217" y="1748892"/>
                  <a:pt x="2055495" y="1738805"/>
                </a:cubicBezTo>
                <a:cubicBezTo>
                  <a:pt x="2014853" y="1728719"/>
                  <a:pt x="1984371" y="1683330"/>
                  <a:pt x="1999611" y="1637938"/>
                </a:cubicBezTo>
                <a:cubicBezTo>
                  <a:pt x="2007232" y="1603894"/>
                  <a:pt x="2034856" y="1581199"/>
                  <a:pt x="2067481" y="1576236"/>
                </a:cubicBezTo>
                <a:close/>
                <a:moveTo>
                  <a:pt x="5599670" y="1576228"/>
                </a:moveTo>
                <a:cubicBezTo>
                  <a:pt x="5631925" y="1581194"/>
                  <a:pt x="5659235" y="1603889"/>
                  <a:pt x="5666769" y="1637933"/>
                </a:cubicBezTo>
                <a:cubicBezTo>
                  <a:pt x="5681837" y="1683323"/>
                  <a:pt x="5656724" y="1728713"/>
                  <a:pt x="5611520" y="1738800"/>
                </a:cubicBezTo>
                <a:cubicBezTo>
                  <a:pt x="5566317" y="1748886"/>
                  <a:pt x="5521115" y="1723670"/>
                  <a:pt x="5506047" y="1678280"/>
                </a:cubicBezTo>
                <a:cubicBezTo>
                  <a:pt x="5496001" y="1632888"/>
                  <a:pt x="5521115" y="1587498"/>
                  <a:pt x="5566317" y="1577410"/>
                </a:cubicBezTo>
                <a:cubicBezTo>
                  <a:pt x="5577619" y="1574889"/>
                  <a:pt x="5588919" y="1574574"/>
                  <a:pt x="5599670" y="1576228"/>
                </a:cubicBezTo>
                <a:close/>
                <a:moveTo>
                  <a:pt x="3194845" y="1449346"/>
                </a:moveTo>
                <a:cubicBezTo>
                  <a:pt x="3205050" y="1449346"/>
                  <a:pt x="3215257" y="1453114"/>
                  <a:pt x="3222911" y="1460654"/>
                </a:cubicBezTo>
                <a:cubicBezTo>
                  <a:pt x="3238219" y="1475732"/>
                  <a:pt x="3238219" y="1500861"/>
                  <a:pt x="3222911" y="1515940"/>
                </a:cubicBezTo>
                <a:cubicBezTo>
                  <a:pt x="3207602" y="1531018"/>
                  <a:pt x="3182089" y="1531018"/>
                  <a:pt x="3166781" y="1515940"/>
                </a:cubicBezTo>
                <a:cubicBezTo>
                  <a:pt x="3146370" y="1500861"/>
                  <a:pt x="3146370" y="1475732"/>
                  <a:pt x="3166781" y="1460654"/>
                </a:cubicBezTo>
                <a:cubicBezTo>
                  <a:pt x="3174434" y="1453114"/>
                  <a:pt x="3184640" y="1449346"/>
                  <a:pt x="3194845" y="1449346"/>
                </a:cubicBezTo>
                <a:close/>
                <a:moveTo>
                  <a:pt x="4474134" y="1449338"/>
                </a:moveTo>
                <a:cubicBezTo>
                  <a:pt x="4484977" y="1449338"/>
                  <a:pt x="4496459" y="1453107"/>
                  <a:pt x="4506664" y="1460646"/>
                </a:cubicBezTo>
                <a:cubicBezTo>
                  <a:pt x="4521972" y="1475724"/>
                  <a:pt x="4521972" y="1500854"/>
                  <a:pt x="4506664" y="1515932"/>
                </a:cubicBezTo>
                <a:cubicBezTo>
                  <a:pt x="4486252" y="1531010"/>
                  <a:pt x="4460739" y="1531010"/>
                  <a:pt x="4445430" y="1515932"/>
                </a:cubicBezTo>
                <a:cubicBezTo>
                  <a:pt x="4430122" y="1500854"/>
                  <a:pt x="4430122" y="1475724"/>
                  <a:pt x="4445430" y="1460646"/>
                </a:cubicBezTo>
                <a:cubicBezTo>
                  <a:pt x="4453085" y="1453107"/>
                  <a:pt x="4463290" y="1449338"/>
                  <a:pt x="4474134" y="1449338"/>
                </a:cubicBezTo>
                <a:close/>
                <a:moveTo>
                  <a:pt x="1548723" y="1409323"/>
                </a:moveTo>
                <a:cubicBezTo>
                  <a:pt x="1563182" y="1407901"/>
                  <a:pt x="1578352" y="1409481"/>
                  <a:pt x="1593522" y="1414538"/>
                </a:cubicBezTo>
                <a:cubicBezTo>
                  <a:pt x="1654203" y="1429708"/>
                  <a:pt x="1689600" y="1490389"/>
                  <a:pt x="1674429" y="1551070"/>
                </a:cubicBezTo>
                <a:cubicBezTo>
                  <a:pt x="1659259" y="1606693"/>
                  <a:pt x="1598579" y="1642091"/>
                  <a:pt x="1537898" y="1626920"/>
                </a:cubicBezTo>
                <a:cubicBezTo>
                  <a:pt x="1477217" y="1611750"/>
                  <a:pt x="1441820" y="1551070"/>
                  <a:pt x="1456991" y="1490389"/>
                </a:cubicBezTo>
                <a:cubicBezTo>
                  <a:pt x="1468369" y="1444880"/>
                  <a:pt x="1505346" y="1413589"/>
                  <a:pt x="1548723" y="1409323"/>
                </a:cubicBezTo>
                <a:close/>
                <a:moveTo>
                  <a:pt x="6118698" y="1409317"/>
                </a:moveTo>
                <a:cubicBezTo>
                  <a:pt x="6162449" y="1413584"/>
                  <a:pt x="6199745" y="1444872"/>
                  <a:pt x="6211222" y="1490383"/>
                </a:cubicBezTo>
                <a:cubicBezTo>
                  <a:pt x="6226522" y="1551063"/>
                  <a:pt x="6190819" y="1611743"/>
                  <a:pt x="6129615" y="1626914"/>
                </a:cubicBezTo>
                <a:cubicBezTo>
                  <a:pt x="6073512" y="1642084"/>
                  <a:pt x="6012308" y="1606686"/>
                  <a:pt x="5991907" y="1551063"/>
                </a:cubicBezTo>
                <a:cubicBezTo>
                  <a:pt x="5976606" y="1490383"/>
                  <a:pt x="6012308" y="1429702"/>
                  <a:pt x="6073512" y="1414532"/>
                </a:cubicBezTo>
                <a:cubicBezTo>
                  <a:pt x="6088814" y="1409475"/>
                  <a:pt x="6104115" y="1407895"/>
                  <a:pt x="6118698" y="1409317"/>
                </a:cubicBezTo>
                <a:close/>
                <a:moveTo>
                  <a:pt x="2691202" y="1401309"/>
                </a:moveTo>
                <a:cubicBezTo>
                  <a:pt x="2699462" y="1402247"/>
                  <a:pt x="2707644" y="1405065"/>
                  <a:pt x="2715197" y="1410074"/>
                </a:cubicBezTo>
                <a:cubicBezTo>
                  <a:pt x="2745406" y="1425099"/>
                  <a:pt x="2755476" y="1465168"/>
                  <a:pt x="2740371" y="1495220"/>
                </a:cubicBezTo>
                <a:cubicBezTo>
                  <a:pt x="2720231" y="1525273"/>
                  <a:pt x="2684987" y="1535290"/>
                  <a:pt x="2654777" y="1520263"/>
                </a:cubicBezTo>
                <a:cubicBezTo>
                  <a:pt x="2624568" y="1500229"/>
                  <a:pt x="2614498" y="1465168"/>
                  <a:pt x="2629603" y="1435117"/>
                </a:cubicBezTo>
                <a:cubicBezTo>
                  <a:pt x="2640931" y="1412578"/>
                  <a:pt x="2666421" y="1398491"/>
                  <a:pt x="2691202" y="1401309"/>
                </a:cubicBezTo>
                <a:close/>
                <a:moveTo>
                  <a:pt x="4975608" y="1401223"/>
                </a:moveTo>
                <a:cubicBezTo>
                  <a:pt x="5000622" y="1398172"/>
                  <a:pt x="5026351" y="1411319"/>
                  <a:pt x="5037787" y="1430101"/>
                </a:cubicBezTo>
                <a:cubicBezTo>
                  <a:pt x="5058115" y="1465162"/>
                  <a:pt x="5047951" y="1500222"/>
                  <a:pt x="5017458" y="1520257"/>
                </a:cubicBezTo>
                <a:cubicBezTo>
                  <a:pt x="4986964" y="1535282"/>
                  <a:pt x="4946305" y="1525265"/>
                  <a:pt x="4925976" y="1495214"/>
                </a:cubicBezTo>
                <a:cubicBezTo>
                  <a:pt x="4910729" y="1465162"/>
                  <a:pt x="4920893" y="1425093"/>
                  <a:pt x="4951388" y="1410067"/>
                </a:cubicBezTo>
                <a:cubicBezTo>
                  <a:pt x="4959011" y="1405059"/>
                  <a:pt x="4967269" y="1402241"/>
                  <a:pt x="4975608" y="1401223"/>
                </a:cubicBezTo>
                <a:close/>
                <a:moveTo>
                  <a:pt x="3391746" y="1304570"/>
                </a:moveTo>
                <a:cubicBezTo>
                  <a:pt x="3401951" y="1307121"/>
                  <a:pt x="3410882" y="1313500"/>
                  <a:pt x="3415984" y="1323705"/>
                </a:cubicBezTo>
                <a:cubicBezTo>
                  <a:pt x="3426190" y="1344116"/>
                  <a:pt x="3421087" y="1369629"/>
                  <a:pt x="3400676" y="1379834"/>
                </a:cubicBezTo>
                <a:cubicBezTo>
                  <a:pt x="3380264" y="1390041"/>
                  <a:pt x="3359853" y="1384938"/>
                  <a:pt x="3344545" y="1364526"/>
                </a:cubicBezTo>
                <a:cubicBezTo>
                  <a:pt x="3334340" y="1344116"/>
                  <a:pt x="3339442" y="1318602"/>
                  <a:pt x="3359853" y="1308397"/>
                </a:cubicBezTo>
                <a:cubicBezTo>
                  <a:pt x="3370059" y="1303294"/>
                  <a:pt x="3381540" y="1302018"/>
                  <a:pt x="3391746" y="1304570"/>
                </a:cubicBezTo>
                <a:close/>
                <a:moveTo>
                  <a:pt x="4276595" y="1304561"/>
                </a:moveTo>
                <a:cubicBezTo>
                  <a:pt x="4286801" y="1302009"/>
                  <a:pt x="4298282" y="1303285"/>
                  <a:pt x="4308488" y="1308388"/>
                </a:cubicBezTo>
                <a:cubicBezTo>
                  <a:pt x="4328899" y="1318593"/>
                  <a:pt x="4334001" y="1344107"/>
                  <a:pt x="4323796" y="1364518"/>
                </a:cubicBezTo>
                <a:cubicBezTo>
                  <a:pt x="4313590" y="1384930"/>
                  <a:pt x="4288077" y="1390032"/>
                  <a:pt x="4267666" y="1379827"/>
                </a:cubicBezTo>
                <a:cubicBezTo>
                  <a:pt x="4247255" y="1369620"/>
                  <a:pt x="4242152" y="1344107"/>
                  <a:pt x="4252358" y="1323696"/>
                </a:cubicBezTo>
                <a:cubicBezTo>
                  <a:pt x="4257460" y="1313491"/>
                  <a:pt x="4266390" y="1307112"/>
                  <a:pt x="4276595" y="1304561"/>
                </a:cubicBezTo>
                <a:close/>
                <a:moveTo>
                  <a:pt x="943764" y="1218925"/>
                </a:moveTo>
                <a:cubicBezTo>
                  <a:pt x="961886" y="1216314"/>
                  <a:pt x="980877" y="1217263"/>
                  <a:pt x="999869" y="1222328"/>
                </a:cubicBezTo>
                <a:cubicBezTo>
                  <a:pt x="1075836" y="1242587"/>
                  <a:pt x="1121416" y="1318552"/>
                  <a:pt x="1101158" y="1394519"/>
                </a:cubicBezTo>
                <a:cubicBezTo>
                  <a:pt x="1080900" y="1475550"/>
                  <a:pt x="1004933" y="1516066"/>
                  <a:pt x="928966" y="1495808"/>
                </a:cubicBezTo>
                <a:cubicBezTo>
                  <a:pt x="852999" y="1475550"/>
                  <a:pt x="807419" y="1399584"/>
                  <a:pt x="827676" y="1323617"/>
                </a:cubicBezTo>
                <a:cubicBezTo>
                  <a:pt x="842871" y="1266641"/>
                  <a:pt x="889400" y="1226759"/>
                  <a:pt x="943764" y="1218925"/>
                </a:cubicBezTo>
                <a:close/>
                <a:moveTo>
                  <a:pt x="6722441" y="1218918"/>
                </a:moveTo>
                <a:cubicBezTo>
                  <a:pt x="6776805" y="1226751"/>
                  <a:pt x="6823336" y="1266634"/>
                  <a:pt x="6838529" y="1323609"/>
                </a:cubicBezTo>
                <a:cubicBezTo>
                  <a:pt x="6858787" y="1399576"/>
                  <a:pt x="6818271" y="1475543"/>
                  <a:pt x="6737239" y="1495802"/>
                </a:cubicBezTo>
                <a:cubicBezTo>
                  <a:pt x="6661273" y="1516059"/>
                  <a:pt x="6585305" y="1475543"/>
                  <a:pt x="6565047" y="1394511"/>
                </a:cubicBezTo>
                <a:cubicBezTo>
                  <a:pt x="6544789" y="1318545"/>
                  <a:pt x="6590369" y="1242579"/>
                  <a:pt x="6666336" y="1222320"/>
                </a:cubicBezTo>
                <a:cubicBezTo>
                  <a:pt x="6685328" y="1217256"/>
                  <a:pt x="6704320" y="1216306"/>
                  <a:pt x="6722441" y="1218918"/>
                </a:cubicBezTo>
                <a:close/>
                <a:moveTo>
                  <a:pt x="3605954" y="1211206"/>
                </a:moveTo>
                <a:cubicBezTo>
                  <a:pt x="3622697" y="1214316"/>
                  <a:pt x="3635135" y="1226753"/>
                  <a:pt x="3638962" y="1242062"/>
                </a:cubicBezTo>
                <a:cubicBezTo>
                  <a:pt x="3644065" y="1262473"/>
                  <a:pt x="3633859" y="1287986"/>
                  <a:pt x="3608346" y="1293089"/>
                </a:cubicBezTo>
                <a:cubicBezTo>
                  <a:pt x="3587935" y="1298192"/>
                  <a:pt x="3567524" y="1282884"/>
                  <a:pt x="3562420" y="1262473"/>
                </a:cubicBezTo>
                <a:cubicBezTo>
                  <a:pt x="3552215" y="1242062"/>
                  <a:pt x="3567524" y="1221650"/>
                  <a:pt x="3587935" y="1211445"/>
                </a:cubicBezTo>
                <a:cubicBezTo>
                  <a:pt x="3594313" y="1210170"/>
                  <a:pt x="3600373" y="1210170"/>
                  <a:pt x="3605954" y="1211206"/>
                </a:cubicBezTo>
                <a:close/>
                <a:moveTo>
                  <a:pt x="4064541" y="1211196"/>
                </a:moveTo>
                <a:cubicBezTo>
                  <a:pt x="4069883" y="1210159"/>
                  <a:pt x="4075305" y="1210159"/>
                  <a:pt x="4080408" y="1211435"/>
                </a:cubicBezTo>
                <a:cubicBezTo>
                  <a:pt x="4100819" y="1221640"/>
                  <a:pt x="4116127" y="1242051"/>
                  <a:pt x="4111025" y="1262463"/>
                </a:cubicBezTo>
                <a:cubicBezTo>
                  <a:pt x="4100819" y="1282874"/>
                  <a:pt x="4080408" y="1298182"/>
                  <a:pt x="4059996" y="1293079"/>
                </a:cubicBezTo>
                <a:cubicBezTo>
                  <a:pt x="4034483" y="1287976"/>
                  <a:pt x="4024277" y="1262463"/>
                  <a:pt x="4029380" y="1242051"/>
                </a:cubicBezTo>
                <a:cubicBezTo>
                  <a:pt x="4033208" y="1226743"/>
                  <a:pt x="4048516" y="1214305"/>
                  <a:pt x="4064541" y="1211196"/>
                </a:cubicBezTo>
                <a:close/>
                <a:moveTo>
                  <a:pt x="3836308" y="1180711"/>
                </a:moveTo>
                <a:cubicBezTo>
                  <a:pt x="3858723" y="1180711"/>
                  <a:pt x="3876893" y="1198882"/>
                  <a:pt x="3876893" y="1221296"/>
                </a:cubicBezTo>
                <a:cubicBezTo>
                  <a:pt x="3876893" y="1243711"/>
                  <a:pt x="3858723" y="1261880"/>
                  <a:pt x="3836308" y="1261880"/>
                </a:cubicBezTo>
                <a:cubicBezTo>
                  <a:pt x="3813893" y="1261880"/>
                  <a:pt x="3795723" y="1243711"/>
                  <a:pt x="3795723" y="1221296"/>
                </a:cubicBezTo>
                <a:cubicBezTo>
                  <a:pt x="3795723" y="1198882"/>
                  <a:pt x="3813893" y="1180711"/>
                  <a:pt x="3836308" y="1180711"/>
                </a:cubicBezTo>
                <a:close/>
                <a:moveTo>
                  <a:pt x="2272209" y="1135923"/>
                </a:moveTo>
                <a:cubicBezTo>
                  <a:pt x="2282961" y="1137189"/>
                  <a:pt x="2293633" y="1140350"/>
                  <a:pt x="2303679" y="1145410"/>
                </a:cubicBezTo>
                <a:cubicBezTo>
                  <a:pt x="2343859" y="1170704"/>
                  <a:pt x="2353905" y="1221295"/>
                  <a:pt x="2333814" y="1261766"/>
                </a:cubicBezTo>
                <a:cubicBezTo>
                  <a:pt x="2308701" y="1302238"/>
                  <a:pt x="2258475" y="1317414"/>
                  <a:pt x="2218295" y="1292119"/>
                </a:cubicBezTo>
                <a:cubicBezTo>
                  <a:pt x="2178114" y="1266825"/>
                  <a:pt x="2168069" y="1216235"/>
                  <a:pt x="2188160" y="1175763"/>
                </a:cubicBezTo>
                <a:cubicBezTo>
                  <a:pt x="2206994" y="1145410"/>
                  <a:pt x="2239955" y="1132130"/>
                  <a:pt x="2272209" y="1135923"/>
                </a:cubicBezTo>
                <a:close/>
                <a:moveTo>
                  <a:pt x="5394591" y="1135915"/>
                </a:moveTo>
                <a:cubicBezTo>
                  <a:pt x="5427079" y="1132121"/>
                  <a:pt x="5460280" y="1145400"/>
                  <a:pt x="5479250" y="1175754"/>
                </a:cubicBezTo>
                <a:cubicBezTo>
                  <a:pt x="5504545" y="1216227"/>
                  <a:pt x="5489368" y="1266817"/>
                  <a:pt x="5448897" y="1292112"/>
                </a:cubicBezTo>
                <a:cubicBezTo>
                  <a:pt x="5408425" y="1317406"/>
                  <a:pt x="5357834" y="1302230"/>
                  <a:pt x="5332539" y="1261758"/>
                </a:cubicBezTo>
                <a:cubicBezTo>
                  <a:pt x="5312303" y="1221286"/>
                  <a:pt x="5322421" y="1170695"/>
                  <a:pt x="5362893" y="1145400"/>
                </a:cubicBezTo>
                <a:cubicBezTo>
                  <a:pt x="5373011" y="1140341"/>
                  <a:pt x="5383762" y="1137180"/>
                  <a:pt x="5394591" y="1135915"/>
                </a:cubicBezTo>
                <a:close/>
                <a:moveTo>
                  <a:pt x="2894318" y="1127232"/>
                </a:moveTo>
                <a:cubicBezTo>
                  <a:pt x="2909508" y="1127232"/>
                  <a:pt x="2924697" y="1133560"/>
                  <a:pt x="2937355" y="1146219"/>
                </a:cubicBezTo>
                <a:cubicBezTo>
                  <a:pt x="2962671" y="1171534"/>
                  <a:pt x="2962671" y="1212039"/>
                  <a:pt x="2937355" y="1232291"/>
                </a:cubicBezTo>
                <a:cubicBezTo>
                  <a:pt x="2912039" y="1257608"/>
                  <a:pt x="2876596" y="1257608"/>
                  <a:pt x="2851281" y="1232291"/>
                </a:cubicBezTo>
                <a:cubicBezTo>
                  <a:pt x="2825965" y="1212039"/>
                  <a:pt x="2825965" y="1171534"/>
                  <a:pt x="2851281" y="1146219"/>
                </a:cubicBezTo>
                <a:cubicBezTo>
                  <a:pt x="2863939" y="1133560"/>
                  <a:pt x="2879129" y="1127232"/>
                  <a:pt x="2894318" y="1127232"/>
                </a:cubicBezTo>
                <a:close/>
                <a:moveTo>
                  <a:pt x="4774419" y="1127222"/>
                </a:moveTo>
                <a:cubicBezTo>
                  <a:pt x="4790874" y="1127222"/>
                  <a:pt x="4807330" y="1133551"/>
                  <a:pt x="4819988" y="1146208"/>
                </a:cubicBezTo>
                <a:cubicBezTo>
                  <a:pt x="4840240" y="1171525"/>
                  <a:pt x="4840240" y="1212030"/>
                  <a:pt x="4819988" y="1232283"/>
                </a:cubicBezTo>
                <a:cubicBezTo>
                  <a:pt x="4794671" y="1257599"/>
                  <a:pt x="4754166" y="1257599"/>
                  <a:pt x="4728851" y="1232283"/>
                </a:cubicBezTo>
                <a:cubicBezTo>
                  <a:pt x="4703534" y="1212030"/>
                  <a:pt x="4703534" y="1171525"/>
                  <a:pt x="4728851" y="1146208"/>
                </a:cubicBezTo>
                <a:cubicBezTo>
                  <a:pt x="4741508" y="1133551"/>
                  <a:pt x="4757963" y="1127222"/>
                  <a:pt x="4774419" y="1127222"/>
                </a:cubicBezTo>
                <a:close/>
                <a:moveTo>
                  <a:pt x="319534" y="997585"/>
                </a:moveTo>
                <a:cubicBezTo>
                  <a:pt x="331559" y="998160"/>
                  <a:pt x="343663" y="999983"/>
                  <a:pt x="355688" y="1003153"/>
                </a:cubicBezTo>
                <a:cubicBezTo>
                  <a:pt x="451888" y="1033592"/>
                  <a:pt x="512646" y="1129980"/>
                  <a:pt x="482267" y="1231440"/>
                </a:cubicBezTo>
                <a:cubicBezTo>
                  <a:pt x="456951" y="1327828"/>
                  <a:pt x="355688" y="1383631"/>
                  <a:pt x="259487" y="1358266"/>
                </a:cubicBezTo>
                <a:cubicBezTo>
                  <a:pt x="163288" y="1332901"/>
                  <a:pt x="102529" y="1231440"/>
                  <a:pt x="132908" y="1135053"/>
                </a:cubicBezTo>
                <a:cubicBezTo>
                  <a:pt x="151895" y="1062762"/>
                  <a:pt x="213602" y="1010446"/>
                  <a:pt x="283854" y="999507"/>
                </a:cubicBezTo>
                <a:cubicBezTo>
                  <a:pt x="295563" y="997684"/>
                  <a:pt x="307509" y="997010"/>
                  <a:pt x="319534" y="997585"/>
                </a:cubicBezTo>
                <a:close/>
                <a:moveTo>
                  <a:pt x="7349849" y="997577"/>
                </a:moveTo>
                <a:cubicBezTo>
                  <a:pt x="7362254" y="997002"/>
                  <a:pt x="7374461" y="997676"/>
                  <a:pt x="7386351" y="999498"/>
                </a:cubicBezTo>
                <a:cubicBezTo>
                  <a:pt x="7457691" y="1010437"/>
                  <a:pt x="7517616" y="1062753"/>
                  <a:pt x="7540445" y="1135045"/>
                </a:cubicBezTo>
                <a:cubicBezTo>
                  <a:pt x="7565811" y="1231433"/>
                  <a:pt x="7504934" y="1332894"/>
                  <a:pt x="7408546" y="1358259"/>
                </a:cubicBezTo>
                <a:cubicBezTo>
                  <a:pt x="7312157" y="1383625"/>
                  <a:pt x="7210695" y="1327820"/>
                  <a:pt x="7185330" y="1231433"/>
                </a:cubicBezTo>
                <a:cubicBezTo>
                  <a:pt x="7159965" y="1129971"/>
                  <a:pt x="7215769" y="1033584"/>
                  <a:pt x="7312157" y="1003145"/>
                </a:cubicBezTo>
                <a:cubicBezTo>
                  <a:pt x="7324840" y="999974"/>
                  <a:pt x="7337444" y="998151"/>
                  <a:pt x="7349849" y="997577"/>
                </a:cubicBezTo>
                <a:close/>
                <a:moveTo>
                  <a:pt x="3160063" y="915716"/>
                </a:moveTo>
                <a:cubicBezTo>
                  <a:pt x="3168480" y="915009"/>
                  <a:pt x="3177057" y="915796"/>
                  <a:pt x="3185316" y="917998"/>
                </a:cubicBezTo>
                <a:cubicBezTo>
                  <a:pt x="3201833" y="922404"/>
                  <a:pt x="3217080" y="932473"/>
                  <a:pt x="3227244" y="947578"/>
                </a:cubicBezTo>
                <a:cubicBezTo>
                  <a:pt x="3242491" y="977789"/>
                  <a:pt x="3232327" y="1013033"/>
                  <a:pt x="3201833" y="1033172"/>
                </a:cubicBezTo>
                <a:cubicBezTo>
                  <a:pt x="3171340" y="1048277"/>
                  <a:pt x="3130681" y="1038207"/>
                  <a:pt x="3115434" y="1007998"/>
                </a:cubicBezTo>
                <a:cubicBezTo>
                  <a:pt x="3095105" y="977789"/>
                  <a:pt x="3105270" y="942543"/>
                  <a:pt x="3135763" y="922404"/>
                </a:cubicBezTo>
                <a:cubicBezTo>
                  <a:pt x="3143387" y="918627"/>
                  <a:pt x="3151645" y="916424"/>
                  <a:pt x="3160063" y="915716"/>
                </a:cubicBezTo>
                <a:close/>
                <a:moveTo>
                  <a:pt x="4506223" y="915706"/>
                </a:moveTo>
                <a:cubicBezTo>
                  <a:pt x="4514561" y="916414"/>
                  <a:pt x="4522820" y="918617"/>
                  <a:pt x="4530444" y="922393"/>
                </a:cubicBezTo>
                <a:cubicBezTo>
                  <a:pt x="4560937" y="942534"/>
                  <a:pt x="4571101" y="977778"/>
                  <a:pt x="4550772" y="1007987"/>
                </a:cubicBezTo>
                <a:cubicBezTo>
                  <a:pt x="4535525" y="1038197"/>
                  <a:pt x="4494867" y="1048267"/>
                  <a:pt x="4464374" y="1033162"/>
                </a:cubicBezTo>
                <a:cubicBezTo>
                  <a:pt x="4433879" y="1013023"/>
                  <a:pt x="4423715" y="977778"/>
                  <a:pt x="4444045" y="947568"/>
                </a:cubicBezTo>
                <a:cubicBezTo>
                  <a:pt x="4455479" y="924911"/>
                  <a:pt x="4481209" y="913583"/>
                  <a:pt x="4506223" y="915706"/>
                </a:cubicBezTo>
                <a:close/>
                <a:moveTo>
                  <a:pt x="1814529" y="842968"/>
                </a:moveTo>
                <a:cubicBezTo>
                  <a:pt x="1829065" y="844558"/>
                  <a:pt x="1843681" y="849006"/>
                  <a:pt x="1857661" y="856631"/>
                </a:cubicBezTo>
                <a:cubicBezTo>
                  <a:pt x="1908499" y="887134"/>
                  <a:pt x="1928834" y="958307"/>
                  <a:pt x="1898331" y="1009145"/>
                </a:cubicBezTo>
                <a:cubicBezTo>
                  <a:pt x="1867829" y="1065067"/>
                  <a:pt x="1796656" y="1080319"/>
                  <a:pt x="1745818" y="1049816"/>
                </a:cubicBezTo>
                <a:cubicBezTo>
                  <a:pt x="1689896" y="1019312"/>
                  <a:pt x="1674646" y="953224"/>
                  <a:pt x="1705148" y="897303"/>
                </a:cubicBezTo>
                <a:cubicBezTo>
                  <a:pt x="1728025" y="859173"/>
                  <a:pt x="1770920" y="838203"/>
                  <a:pt x="1814529" y="842968"/>
                </a:cubicBezTo>
                <a:close/>
                <a:moveTo>
                  <a:pt x="5853456" y="842960"/>
                </a:moveTo>
                <a:cubicBezTo>
                  <a:pt x="5896928" y="838195"/>
                  <a:pt x="5939688" y="859165"/>
                  <a:pt x="5962493" y="897293"/>
                </a:cubicBezTo>
                <a:cubicBezTo>
                  <a:pt x="5997968" y="953215"/>
                  <a:pt x="5977696" y="1019304"/>
                  <a:pt x="5921950" y="1049807"/>
                </a:cubicBezTo>
                <a:cubicBezTo>
                  <a:pt x="5871273" y="1080310"/>
                  <a:pt x="5800323" y="1065058"/>
                  <a:pt x="5769915" y="1009137"/>
                </a:cubicBezTo>
                <a:cubicBezTo>
                  <a:pt x="5739508" y="958299"/>
                  <a:pt x="5759779" y="887126"/>
                  <a:pt x="5810458" y="856624"/>
                </a:cubicBezTo>
                <a:cubicBezTo>
                  <a:pt x="5824394" y="848997"/>
                  <a:pt x="5838965" y="844549"/>
                  <a:pt x="5853456" y="842960"/>
                </a:cubicBezTo>
                <a:close/>
                <a:moveTo>
                  <a:pt x="3499484" y="782930"/>
                </a:moveTo>
                <a:cubicBezTo>
                  <a:pt x="3522964" y="786044"/>
                  <a:pt x="3545006" y="804255"/>
                  <a:pt x="3552673" y="831089"/>
                </a:cubicBezTo>
                <a:cubicBezTo>
                  <a:pt x="3562896" y="861755"/>
                  <a:pt x="3542451" y="897534"/>
                  <a:pt x="3506672" y="907757"/>
                </a:cubicBezTo>
                <a:cubicBezTo>
                  <a:pt x="3470894" y="917979"/>
                  <a:pt x="3440227" y="897534"/>
                  <a:pt x="3430004" y="861755"/>
                </a:cubicBezTo>
                <a:cubicBezTo>
                  <a:pt x="3419782" y="825976"/>
                  <a:pt x="3440227" y="790199"/>
                  <a:pt x="3476005" y="785086"/>
                </a:cubicBezTo>
                <a:cubicBezTo>
                  <a:pt x="3483672" y="782531"/>
                  <a:pt x="3491658" y="781893"/>
                  <a:pt x="3499484" y="782930"/>
                </a:cubicBezTo>
                <a:close/>
                <a:moveTo>
                  <a:pt x="4170034" y="782920"/>
                </a:moveTo>
                <a:cubicBezTo>
                  <a:pt x="4178452" y="781882"/>
                  <a:pt x="4187263" y="782521"/>
                  <a:pt x="4196075" y="785076"/>
                </a:cubicBezTo>
                <a:cubicBezTo>
                  <a:pt x="4226285" y="790188"/>
                  <a:pt x="4246424" y="825967"/>
                  <a:pt x="4236354" y="861745"/>
                </a:cubicBezTo>
                <a:cubicBezTo>
                  <a:pt x="4231319" y="897524"/>
                  <a:pt x="4196075" y="917969"/>
                  <a:pt x="4160830" y="907746"/>
                </a:cubicBezTo>
                <a:cubicBezTo>
                  <a:pt x="4125586" y="897524"/>
                  <a:pt x="4105445" y="861745"/>
                  <a:pt x="4115516" y="831078"/>
                </a:cubicBezTo>
                <a:cubicBezTo>
                  <a:pt x="4123068" y="804244"/>
                  <a:pt x="4144781" y="786035"/>
                  <a:pt x="4170034" y="782920"/>
                </a:cubicBezTo>
                <a:close/>
                <a:moveTo>
                  <a:pt x="2550417" y="758123"/>
                </a:moveTo>
                <a:cubicBezTo>
                  <a:pt x="2572009" y="758123"/>
                  <a:pt x="2593600" y="767014"/>
                  <a:pt x="2608841" y="784794"/>
                </a:cubicBezTo>
                <a:cubicBezTo>
                  <a:pt x="2644403" y="815276"/>
                  <a:pt x="2644403" y="871161"/>
                  <a:pt x="2608841" y="901641"/>
                </a:cubicBezTo>
                <a:cubicBezTo>
                  <a:pt x="2578359" y="937204"/>
                  <a:pt x="2522476" y="937204"/>
                  <a:pt x="2491994" y="901641"/>
                </a:cubicBezTo>
                <a:cubicBezTo>
                  <a:pt x="2456433" y="871161"/>
                  <a:pt x="2456433" y="815276"/>
                  <a:pt x="2491994" y="784794"/>
                </a:cubicBezTo>
                <a:cubicBezTo>
                  <a:pt x="2507235" y="767014"/>
                  <a:pt x="2528826" y="758123"/>
                  <a:pt x="2550417" y="758123"/>
                </a:cubicBezTo>
                <a:close/>
                <a:moveTo>
                  <a:pt x="5120060" y="758114"/>
                </a:moveTo>
                <a:cubicBezTo>
                  <a:pt x="5141746" y="758114"/>
                  <a:pt x="5163433" y="767005"/>
                  <a:pt x="5181293" y="784785"/>
                </a:cubicBezTo>
                <a:cubicBezTo>
                  <a:pt x="5211909" y="815267"/>
                  <a:pt x="5211909" y="871150"/>
                  <a:pt x="5181293" y="901632"/>
                </a:cubicBezTo>
                <a:cubicBezTo>
                  <a:pt x="5145573" y="937195"/>
                  <a:pt x="5094546" y="937195"/>
                  <a:pt x="5058827" y="901632"/>
                </a:cubicBezTo>
                <a:cubicBezTo>
                  <a:pt x="5028210" y="871150"/>
                  <a:pt x="5028210" y="815267"/>
                  <a:pt x="5058827" y="784785"/>
                </a:cubicBezTo>
                <a:cubicBezTo>
                  <a:pt x="5076686" y="767005"/>
                  <a:pt x="5098373" y="758114"/>
                  <a:pt x="5120060" y="758114"/>
                </a:cubicBezTo>
                <a:close/>
                <a:moveTo>
                  <a:pt x="3833104" y="734281"/>
                </a:moveTo>
                <a:cubicBezTo>
                  <a:pt x="3867905" y="734281"/>
                  <a:pt x="3896118" y="762493"/>
                  <a:pt x="3896118" y="797294"/>
                </a:cubicBezTo>
                <a:cubicBezTo>
                  <a:pt x="3896118" y="832096"/>
                  <a:pt x="3867905" y="860309"/>
                  <a:pt x="3833104" y="860309"/>
                </a:cubicBezTo>
                <a:cubicBezTo>
                  <a:pt x="3798302" y="860309"/>
                  <a:pt x="3770090" y="832096"/>
                  <a:pt x="3770090" y="797294"/>
                </a:cubicBezTo>
                <a:cubicBezTo>
                  <a:pt x="3770090" y="762493"/>
                  <a:pt x="3798302" y="734281"/>
                  <a:pt x="3833104" y="734281"/>
                </a:cubicBezTo>
                <a:close/>
                <a:moveTo>
                  <a:pt x="1279790" y="499353"/>
                </a:moveTo>
                <a:cubicBezTo>
                  <a:pt x="1298573" y="501334"/>
                  <a:pt x="1317355" y="506725"/>
                  <a:pt x="1335183" y="515602"/>
                </a:cubicBezTo>
                <a:cubicBezTo>
                  <a:pt x="1401400" y="556187"/>
                  <a:pt x="1426868" y="647504"/>
                  <a:pt x="1386119" y="713455"/>
                </a:cubicBezTo>
                <a:cubicBezTo>
                  <a:pt x="1345370" y="784476"/>
                  <a:pt x="1258779" y="804769"/>
                  <a:pt x="1187468" y="764186"/>
                </a:cubicBezTo>
                <a:cubicBezTo>
                  <a:pt x="1121251" y="728673"/>
                  <a:pt x="1095783" y="637357"/>
                  <a:pt x="1136532" y="571407"/>
                </a:cubicBezTo>
                <a:cubicBezTo>
                  <a:pt x="1167094" y="518139"/>
                  <a:pt x="1223441" y="493408"/>
                  <a:pt x="1279790" y="499353"/>
                </a:cubicBezTo>
                <a:close/>
                <a:moveTo>
                  <a:pt x="6387602" y="499346"/>
                </a:moveTo>
                <a:cubicBezTo>
                  <a:pt x="6443587" y="493401"/>
                  <a:pt x="6499571" y="518132"/>
                  <a:pt x="6529936" y="571399"/>
                </a:cubicBezTo>
                <a:cubicBezTo>
                  <a:pt x="6570422" y="637349"/>
                  <a:pt x="6545117" y="728665"/>
                  <a:pt x="6479329" y="764177"/>
                </a:cubicBezTo>
                <a:cubicBezTo>
                  <a:pt x="6408479" y="804761"/>
                  <a:pt x="6322445" y="784468"/>
                  <a:pt x="6281959" y="713446"/>
                </a:cubicBezTo>
                <a:cubicBezTo>
                  <a:pt x="6241473" y="647496"/>
                  <a:pt x="6266777" y="556180"/>
                  <a:pt x="6332567" y="515596"/>
                </a:cubicBezTo>
                <a:cubicBezTo>
                  <a:pt x="6350279" y="506717"/>
                  <a:pt x="6368941" y="501328"/>
                  <a:pt x="6387602" y="499346"/>
                </a:cubicBezTo>
                <a:close/>
                <a:moveTo>
                  <a:pt x="2914661" y="471618"/>
                </a:moveTo>
                <a:cubicBezTo>
                  <a:pt x="2925491" y="470353"/>
                  <a:pt x="2936399" y="470986"/>
                  <a:pt x="2946834" y="473516"/>
                </a:cubicBezTo>
                <a:cubicBezTo>
                  <a:pt x="2967702" y="478574"/>
                  <a:pt x="2986674" y="491222"/>
                  <a:pt x="2999321" y="511458"/>
                </a:cubicBezTo>
                <a:cubicBezTo>
                  <a:pt x="3024616" y="551930"/>
                  <a:pt x="3009439" y="602522"/>
                  <a:pt x="2968967" y="627816"/>
                </a:cubicBezTo>
                <a:cubicBezTo>
                  <a:pt x="2928494" y="653112"/>
                  <a:pt x="2877905" y="637935"/>
                  <a:pt x="2852610" y="597463"/>
                </a:cubicBezTo>
                <a:cubicBezTo>
                  <a:pt x="2832373" y="556988"/>
                  <a:pt x="2842492" y="506399"/>
                  <a:pt x="2882963" y="481104"/>
                </a:cubicBezTo>
                <a:cubicBezTo>
                  <a:pt x="2893081" y="476045"/>
                  <a:pt x="2903831" y="472882"/>
                  <a:pt x="2914661" y="471618"/>
                </a:cubicBezTo>
                <a:close/>
                <a:moveTo>
                  <a:pt x="4752893" y="471610"/>
                </a:moveTo>
                <a:cubicBezTo>
                  <a:pt x="4763723" y="472874"/>
                  <a:pt x="4774474" y="476037"/>
                  <a:pt x="4784592" y="481096"/>
                </a:cubicBezTo>
                <a:cubicBezTo>
                  <a:pt x="4825063" y="506391"/>
                  <a:pt x="4840240" y="556980"/>
                  <a:pt x="4814945" y="597453"/>
                </a:cubicBezTo>
                <a:cubicBezTo>
                  <a:pt x="4789651" y="637925"/>
                  <a:pt x="4739060" y="653102"/>
                  <a:pt x="4698588" y="627807"/>
                </a:cubicBezTo>
                <a:cubicBezTo>
                  <a:pt x="4658115" y="602512"/>
                  <a:pt x="4647997" y="551921"/>
                  <a:pt x="4668234" y="511450"/>
                </a:cubicBezTo>
                <a:cubicBezTo>
                  <a:pt x="4687205" y="481096"/>
                  <a:pt x="4720405" y="467815"/>
                  <a:pt x="4752893" y="471610"/>
                </a:cubicBezTo>
                <a:close/>
                <a:moveTo>
                  <a:pt x="2172974" y="354861"/>
                </a:moveTo>
                <a:cubicBezTo>
                  <a:pt x="2201510" y="354861"/>
                  <a:pt x="2230680" y="366336"/>
                  <a:pt x="2253508" y="389288"/>
                </a:cubicBezTo>
                <a:cubicBezTo>
                  <a:pt x="2294094" y="430091"/>
                  <a:pt x="2294094" y="501496"/>
                  <a:pt x="2253508" y="547398"/>
                </a:cubicBezTo>
                <a:cubicBezTo>
                  <a:pt x="2207852" y="593301"/>
                  <a:pt x="2136829" y="593301"/>
                  <a:pt x="2096245" y="547398"/>
                </a:cubicBezTo>
                <a:cubicBezTo>
                  <a:pt x="2050587" y="501496"/>
                  <a:pt x="2050587" y="430091"/>
                  <a:pt x="2096245" y="389288"/>
                </a:cubicBezTo>
                <a:cubicBezTo>
                  <a:pt x="2116536" y="366336"/>
                  <a:pt x="2144438" y="354861"/>
                  <a:pt x="2172974" y="354861"/>
                </a:cubicBezTo>
                <a:close/>
                <a:moveTo>
                  <a:pt x="5495367" y="354853"/>
                </a:moveTo>
                <a:cubicBezTo>
                  <a:pt x="5523902" y="354853"/>
                  <a:pt x="5551804" y="366329"/>
                  <a:pt x="5572096" y="389280"/>
                </a:cubicBezTo>
                <a:cubicBezTo>
                  <a:pt x="5617753" y="430083"/>
                  <a:pt x="5617753" y="501488"/>
                  <a:pt x="5572096" y="547391"/>
                </a:cubicBezTo>
                <a:cubicBezTo>
                  <a:pt x="5531512" y="593294"/>
                  <a:pt x="5460488" y="593294"/>
                  <a:pt x="5414832" y="547391"/>
                </a:cubicBezTo>
                <a:cubicBezTo>
                  <a:pt x="5374246" y="501488"/>
                  <a:pt x="5374246" y="430083"/>
                  <a:pt x="5414832" y="389280"/>
                </a:cubicBezTo>
                <a:cubicBezTo>
                  <a:pt x="5437660" y="366329"/>
                  <a:pt x="5466830" y="354853"/>
                  <a:pt x="5495367" y="354853"/>
                </a:cubicBezTo>
                <a:close/>
                <a:moveTo>
                  <a:pt x="3375565" y="289077"/>
                </a:moveTo>
                <a:cubicBezTo>
                  <a:pt x="3407618" y="293364"/>
                  <a:pt x="3438234" y="319082"/>
                  <a:pt x="3445887" y="353374"/>
                </a:cubicBezTo>
                <a:cubicBezTo>
                  <a:pt x="3456094" y="394016"/>
                  <a:pt x="3430579" y="439738"/>
                  <a:pt x="3384655" y="454980"/>
                </a:cubicBezTo>
                <a:cubicBezTo>
                  <a:pt x="3338731" y="465140"/>
                  <a:pt x="3292806" y="439738"/>
                  <a:pt x="3282600" y="394016"/>
                </a:cubicBezTo>
                <a:cubicBezTo>
                  <a:pt x="3272395" y="348294"/>
                  <a:pt x="3297908" y="302572"/>
                  <a:pt x="3343833" y="292411"/>
                </a:cubicBezTo>
                <a:cubicBezTo>
                  <a:pt x="3354039" y="288600"/>
                  <a:pt x="3364882" y="287647"/>
                  <a:pt x="3375565" y="289077"/>
                </a:cubicBezTo>
                <a:close/>
                <a:moveTo>
                  <a:pt x="4295279" y="289068"/>
                </a:moveTo>
                <a:cubicBezTo>
                  <a:pt x="4306234" y="287639"/>
                  <a:pt x="4317663" y="288591"/>
                  <a:pt x="4329095" y="292402"/>
                </a:cubicBezTo>
                <a:cubicBezTo>
                  <a:pt x="4369736" y="302562"/>
                  <a:pt x="4400218" y="348285"/>
                  <a:pt x="4384978" y="394007"/>
                </a:cubicBezTo>
                <a:cubicBezTo>
                  <a:pt x="4374817" y="439729"/>
                  <a:pt x="4329095" y="465131"/>
                  <a:pt x="4283372" y="454971"/>
                </a:cubicBezTo>
                <a:cubicBezTo>
                  <a:pt x="4237649" y="439729"/>
                  <a:pt x="4212248" y="394007"/>
                  <a:pt x="4222409" y="353365"/>
                </a:cubicBezTo>
                <a:cubicBezTo>
                  <a:pt x="4233839" y="319073"/>
                  <a:pt x="4262416" y="293355"/>
                  <a:pt x="4295279" y="289068"/>
                </a:cubicBezTo>
                <a:close/>
                <a:moveTo>
                  <a:pt x="3834171" y="225906"/>
                </a:moveTo>
                <a:cubicBezTo>
                  <a:pt x="3880178" y="225906"/>
                  <a:pt x="3917476" y="263681"/>
                  <a:pt x="3917476" y="310279"/>
                </a:cubicBezTo>
                <a:cubicBezTo>
                  <a:pt x="3917476" y="356877"/>
                  <a:pt x="3880178" y="394652"/>
                  <a:pt x="3834171" y="394652"/>
                </a:cubicBezTo>
                <a:cubicBezTo>
                  <a:pt x="3788163" y="394652"/>
                  <a:pt x="3750865" y="356877"/>
                  <a:pt x="3750865" y="310279"/>
                </a:cubicBezTo>
                <a:cubicBezTo>
                  <a:pt x="3750865" y="263681"/>
                  <a:pt x="3788163" y="225906"/>
                  <a:pt x="3834171" y="225906"/>
                </a:cubicBezTo>
                <a:close/>
                <a:moveTo>
                  <a:pt x="694593" y="122433"/>
                </a:moveTo>
                <a:cubicBezTo>
                  <a:pt x="717962" y="125767"/>
                  <a:pt x="741093" y="133704"/>
                  <a:pt x="762640" y="146403"/>
                </a:cubicBezTo>
                <a:cubicBezTo>
                  <a:pt x="853899" y="197199"/>
                  <a:pt x="884317" y="308949"/>
                  <a:pt x="833618" y="395302"/>
                </a:cubicBezTo>
                <a:cubicBezTo>
                  <a:pt x="782920" y="481655"/>
                  <a:pt x="671383" y="512132"/>
                  <a:pt x="580125" y="461336"/>
                </a:cubicBezTo>
                <a:cubicBezTo>
                  <a:pt x="493939" y="410541"/>
                  <a:pt x="463519" y="298790"/>
                  <a:pt x="514218" y="212438"/>
                </a:cubicBezTo>
                <a:cubicBezTo>
                  <a:pt x="552241" y="143863"/>
                  <a:pt x="624487" y="112434"/>
                  <a:pt x="694593" y="122433"/>
                </a:cubicBezTo>
                <a:close/>
                <a:moveTo>
                  <a:pt x="6973304" y="122425"/>
                </a:moveTo>
                <a:cubicBezTo>
                  <a:pt x="7043546" y="112424"/>
                  <a:pt x="7115929" y="143855"/>
                  <a:pt x="7154027" y="212429"/>
                </a:cubicBezTo>
                <a:cubicBezTo>
                  <a:pt x="7204823" y="298782"/>
                  <a:pt x="7174345" y="410533"/>
                  <a:pt x="7087991" y="461329"/>
                </a:cubicBezTo>
                <a:cubicBezTo>
                  <a:pt x="7001639" y="512125"/>
                  <a:pt x="6889888" y="481647"/>
                  <a:pt x="6839092" y="395294"/>
                </a:cubicBezTo>
                <a:cubicBezTo>
                  <a:pt x="6788296" y="308942"/>
                  <a:pt x="6813694" y="197191"/>
                  <a:pt x="6905126" y="146395"/>
                </a:cubicBezTo>
                <a:cubicBezTo>
                  <a:pt x="6926715" y="133696"/>
                  <a:pt x="6949890" y="125759"/>
                  <a:pt x="6973304" y="122425"/>
                </a:cubicBezTo>
                <a:close/>
                <a:moveTo>
                  <a:pt x="5799500" y="0"/>
                </a:moveTo>
                <a:lnTo>
                  <a:pt x="6074683" y="0"/>
                </a:lnTo>
                <a:lnTo>
                  <a:pt x="6080163" y="28314"/>
                </a:lnTo>
                <a:cubicBezTo>
                  <a:pt x="6080163" y="65031"/>
                  <a:pt x="6066235" y="101749"/>
                  <a:pt x="6038380" y="129603"/>
                </a:cubicBezTo>
                <a:cubicBezTo>
                  <a:pt x="5982672" y="185313"/>
                  <a:pt x="5891511" y="185313"/>
                  <a:pt x="5835802" y="129603"/>
                </a:cubicBezTo>
                <a:cubicBezTo>
                  <a:pt x="5807947" y="101749"/>
                  <a:pt x="5794020" y="65031"/>
                  <a:pt x="5794020" y="28314"/>
                </a:cubicBezTo>
                <a:close/>
                <a:moveTo>
                  <a:pt x="4948387" y="0"/>
                </a:moveTo>
                <a:lnTo>
                  <a:pt x="5066290" y="0"/>
                </a:lnTo>
                <a:lnTo>
                  <a:pt x="5098078" y="26773"/>
                </a:lnTo>
                <a:cubicBezTo>
                  <a:pt x="5124529" y="60851"/>
                  <a:pt x="5127389" y="108510"/>
                  <a:pt x="5104512" y="150451"/>
                </a:cubicBezTo>
                <a:cubicBezTo>
                  <a:pt x="5074008" y="201289"/>
                  <a:pt x="5007920" y="221625"/>
                  <a:pt x="4951998" y="191121"/>
                </a:cubicBezTo>
                <a:cubicBezTo>
                  <a:pt x="4901161" y="160619"/>
                  <a:pt x="4880825" y="89446"/>
                  <a:pt x="4911329" y="38608"/>
                </a:cubicBezTo>
                <a:cubicBezTo>
                  <a:pt x="4917048" y="28123"/>
                  <a:pt x="4924018" y="19068"/>
                  <a:pt x="4931938" y="11476"/>
                </a:cubicBezTo>
                <a:close/>
                <a:moveTo>
                  <a:pt x="2601639" y="0"/>
                </a:moveTo>
                <a:lnTo>
                  <a:pt x="2717645" y="0"/>
                </a:lnTo>
                <a:lnTo>
                  <a:pt x="2726542" y="4383"/>
                </a:lnTo>
                <a:cubicBezTo>
                  <a:pt x="2737806" y="13200"/>
                  <a:pt x="2747573" y="24638"/>
                  <a:pt x="2755134" y="38618"/>
                </a:cubicBezTo>
                <a:cubicBezTo>
                  <a:pt x="2785380" y="89456"/>
                  <a:pt x="2770257" y="160628"/>
                  <a:pt x="2714805" y="191131"/>
                </a:cubicBezTo>
                <a:cubicBezTo>
                  <a:pt x="2664395" y="221634"/>
                  <a:pt x="2593820" y="201298"/>
                  <a:pt x="2563575" y="150462"/>
                </a:cubicBezTo>
                <a:cubicBezTo>
                  <a:pt x="2540891" y="108521"/>
                  <a:pt x="2546562" y="60860"/>
                  <a:pt x="2572082" y="26783"/>
                </a:cubicBezTo>
                <a:close/>
                <a:moveTo>
                  <a:pt x="1597935" y="0"/>
                </a:moveTo>
                <a:lnTo>
                  <a:pt x="1873113" y="0"/>
                </a:lnTo>
                <a:lnTo>
                  <a:pt x="1878595" y="28323"/>
                </a:lnTo>
                <a:cubicBezTo>
                  <a:pt x="1878595" y="65040"/>
                  <a:pt x="1864668" y="101758"/>
                  <a:pt x="1836813" y="129612"/>
                </a:cubicBezTo>
                <a:cubicBezTo>
                  <a:pt x="1781104" y="185322"/>
                  <a:pt x="1689943" y="185322"/>
                  <a:pt x="1634235" y="129612"/>
                </a:cubicBezTo>
                <a:cubicBezTo>
                  <a:pt x="1606380" y="101758"/>
                  <a:pt x="1592453" y="65040"/>
                  <a:pt x="1592453" y="28323"/>
                </a:cubicBezTo>
                <a:close/>
              </a:path>
            </a:pathLst>
          </a:custGeom>
          <a:gradFill flip="none" rotWithShape="1">
            <a:gsLst>
              <a:gs pos="25000">
                <a:schemeClr val="bg2"/>
              </a:gs>
              <a:gs pos="8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2254D7-204D-4E26-B9D7-43D814F44C74}"/>
              </a:ext>
            </a:extLst>
          </p:cNvPr>
          <p:cNvSpPr txBox="1"/>
          <p:nvPr/>
        </p:nvSpPr>
        <p:spPr>
          <a:xfrm>
            <a:off x="1236133" y="3403035"/>
            <a:ext cx="9719734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5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산업 컴퓨터비전 실제</a:t>
            </a:r>
            <a:endParaRPr lang="en-US" altLang="ko-KR" sz="5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5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기말 프로젝트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AC58816-9550-4756-BF60-B2EE213BEDC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2" y="774285"/>
            <a:ext cx="1879598" cy="2692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F5B4D0-975F-47DD-AB94-EF8EE266C48D}"/>
              </a:ext>
            </a:extLst>
          </p:cNvPr>
          <p:cNvSpPr txBox="1"/>
          <p:nvPr/>
        </p:nvSpPr>
        <p:spPr>
          <a:xfrm>
            <a:off x="4105275" y="5342264"/>
            <a:ext cx="398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산업인공지능학과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2024254011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박금나</a:t>
            </a:r>
          </a:p>
        </p:txBody>
      </p:sp>
      <p:sp>
        <p:nvSpPr>
          <p:cNvPr id="397" name="자유형: 도형 396">
            <a:extLst>
              <a:ext uri="{FF2B5EF4-FFF2-40B4-BE49-F238E27FC236}">
                <a16:creationId xmlns:a16="http://schemas.microsoft.com/office/drawing/2014/main" id="{F7EE2DC5-D868-47C3-9EBA-096C4BAD5582}"/>
              </a:ext>
            </a:extLst>
          </p:cNvPr>
          <p:cNvSpPr/>
          <p:nvPr/>
        </p:nvSpPr>
        <p:spPr bwMode="auto">
          <a:xfrm>
            <a:off x="1" y="642795"/>
            <a:ext cx="1052398" cy="1838212"/>
          </a:xfrm>
          <a:custGeom>
            <a:avLst/>
            <a:gdLst>
              <a:gd name="connsiteX0" fmla="*/ 133292 w 1052398"/>
              <a:gd name="connsiteY0" fmla="*/ 0 h 1838212"/>
              <a:gd name="connsiteX1" fmla="*/ 1052398 w 1052398"/>
              <a:gd name="connsiteY1" fmla="*/ 919106 h 1838212"/>
              <a:gd name="connsiteX2" fmla="*/ 133292 w 1052398"/>
              <a:gd name="connsiteY2" fmla="*/ 1838212 h 1838212"/>
              <a:gd name="connsiteX3" fmla="*/ 39319 w 1052398"/>
              <a:gd name="connsiteY3" fmla="*/ 1833467 h 1838212"/>
              <a:gd name="connsiteX4" fmla="*/ 0 w 1052398"/>
              <a:gd name="connsiteY4" fmla="*/ 1827466 h 1838212"/>
              <a:gd name="connsiteX5" fmla="*/ 0 w 1052398"/>
              <a:gd name="connsiteY5" fmla="*/ 10746 h 1838212"/>
              <a:gd name="connsiteX6" fmla="*/ 39319 w 1052398"/>
              <a:gd name="connsiteY6" fmla="*/ 4745 h 1838212"/>
              <a:gd name="connsiteX7" fmla="*/ 133292 w 1052398"/>
              <a:gd name="connsiteY7" fmla="*/ 0 h 183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2398" h="1838212">
                <a:moveTo>
                  <a:pt x="133292" y="0"/>
                </a:moveTo>
                <a:cubicBezTo>
                  <a:pt x="640900" y="0"/>
                  <a:pt x="1052398" y="411498"/>
                  <a:pt x="1052398" y="919106"/>
                </a:cubicBezTo>
                <a:cubicBezTo>
                  <a:pt x="1052398" y="1426714"/>
                  <a:pt x="640900" y="1838212"/>
                  <a:pt x="133292" y="1838212"/>
                </a:cubicBezTo>
                <a:cubicBezTo>
                  <a:pt x="101567" y="1838212"/>
                  <a:pt x="70216" y="1836605"/>
                  <a:pt x="39319" y="1833467"/>
                </a:cubicBezTo>
                <a:lnTo>
                  <a:pt x="0" y="1827466"/>
                </a:lnTo>
                <a:lnTo>
                  <a:pt x="0" y="10746"/>
                </a:lnTo>
                <a:lnTo>
                  <a:pt x="39319" y="4745"/>
                </a:lnTo>
                <a:cubicBezTo>
                  <a:pt x="70216" y="1607"/>
                  <a:pt x="101567" y="0"/>
                  <a:pt x="13329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401" name="자유형: 도형 400">
            <a:extLst>
              <a:ext uri="{FF2B5EF4-FFF2-40B4-BE49-F238E27FC236}">
                <a16:creationId xmlns:a16="http://schemas.microsoft.com/office/drawing/2014/main" id="{1EA6F640-7403-427A-A148-304745CE57FB}"/>
              </a:ext>
            </a:extLst>
          </p:cNvPr>
          <p:cNvSpPr/>
          <p:nvPr/>
        </p:nvSpPr>
        <p:spPr bwMode="auto">
          <a:xfrm>
            <a:off x="9953214" y="4341009"/>
            <a:ext cx="2238786" cy="2516991"/>
          </a:xfrm>
          <a:custGeom>
            <a:avLst/>
            <a:gdLst>
              <a:gd name="connsiteX0" fmla="*/ 1787667 w 2238786"/>
              <a:gd name="connsiteY0" fmla="*/ 0 h 2516991"/>
              <a:gd name="connsiteX1" fmla="*/ 2147944 w 2238786"/>
              <a:gd name="connsiteY1" fmla="*/ 36319 h 2516991"/>
              <a:gd name="connsiteX2" fmla="*/ 2238786 w 2238786"/>
              <a:gd name="connsiteY2" fmla="*/ 59677 h 2516991"/>
              <a:gd name="connsiteX3" fmla="*/ 2238786 w 2238786"/>
              <a:gd name="connsiteY3" fmla="*/ 2516991 h 2516991"/>
              <a:gd name="connsiteX4" fmla="*/ 156614 w 2238786"/>
              <a:gd name="connsiteY4" fmla="*/ 2516991 h 2516991"/>
              <a:gd name="connsiteX5" fmla="*/ 140484 w 2238786"/>
              <a:gd name="connsiteY5" fmla="*/ 2483508 h 2516991"/>
              <a:gd name="connsiteX6" fmla="*/ 0 w 2238786"/>
              <a:gd name="connsiteY6" fmla="*/ 1787667 h 2516991"/>
              <a:gd name="connsiteX7" fmla="*/ 1787667 w 2238786"/>
              <a:gd name="connsiteY7" fmla="*/ 0 h 25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8786" h="2516991">
                <a:moveTo>
                  <a:pt x="1787667" y="0"/>
                </a:moveTo>
                <a:cubicBezTo>
                  <a:pt x="1911080" y="0"/>
                  <a:pt x="2031571" y="12506"/>
                  <a:pt x="2147944" y="36319"/>
                </a:cubicBezTo>
                <a:lnTo>
                  <a:pt x="2238786" y="59677"/>
                </a:lnTo>
                <a:lnTo>
                  <a:pt x="2238786" y="2516991"/>
                </a:lnTo>
                <a:lnTo>
                  <a:pt x="156614" y="2516991"/>
                </a:lnTo>
                <a:lnTo>
                  <a:pt x="140484" y="2483508"/>
                </a:lnTo>
                <a:cubicBezTo>
                  <a:pt x="50023" y="2269634"/>
                  <a:pt x="0" y="2034493"/>
                  <a:pt x="0" y="1787667"/>
                </a:cubicBezTo>
                <a:cubicBezTo>
                  <a:pt x="0" y="800366"/>
                  <a:pt x="800366" y="0"/>
                  <a:pt x="1787667" y="0"/>
                </a:cubicBezTo>
                <a:close/>
              </a:path>
            </a:pathLst>
          </a:custGeom>
          <a:gradFill flip="none" rotWithShape="1">
            <a:gsLst>
              <a:gs pos="17000">
                <a:schemeClr val="accent2"/>
              </a:gs>
              <a:gs pos="92000">
                <a:schemeClr val="accent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64957958-370E-4EA4-908D-7C73EC5F6678}"/>
              </a:ext>
            </a:extLst>
          </p:cNvPr>
          <p:cNvSpPr/>
          <p:nvPr/>
        </p:nvSpPr>
        <p:spPr bwMode="auto">
          <a:xfrm>
            <a:off x="1955637" y="0"/>
            <a:ext cx="566298" cy="389939"/>
          </a:xfrm>
          <a:custGeom>
            <a:avLst/>
            <a:gdLst>
              <a:gd name="connsiteX0" fmla="*/ 21189 w 566298"/>
              <a:gd name="connsiteY0" fmla="*/ 0 h 389939"/>
              <a:gd name="connsiteX1" fmla="*/ 545109 w 566298"/>
              <a:gd name="connsiteY1" fmla="*/ 0 h 389939"/>
              <a:gd name="connsiteX2" fmla="*/ 560546 w 566298"/>
              <a:gd name="connsiteY2" fmla="*/ 49728 h 389939"/>
              <a:gd name="connsiteX3" fmla="*/ 566298 w 566298"/>
              <a:gd name="connsiteY3" fmla="*/ 106792 h 389939"/>
              <a:gd name="connsiteX4" fmla="*/ 283149 w 566298"/>
              <a:gd name="connsiteY4" fmla="*/ 389939 h 389939"/>
              <a:gd name="connsiteX5" fmla="*/ 0 w 566298"/>
              <a:gd name="connsiteY5" fmla="*/ 106792 h 389939"/>
              <a:gd name="connsiteX6" fmla="*/ 5753 w 566298"/>
              <a:gd name="connsiteY6" fmla="*/ 49728 h 38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298" h="389939">
                <a:moveTo>
                  <a:pt x="21189" y="0"/>
                </a:moveTo>
                <a:lnTo>
                  <a:pt x="545109" y="0"/>
                </a:lnTo>
                <a:lnTo>
                  <a:pt x="560546" y="49728"/>
                </a:lnTo>
                <a:cubicBezTo>
                  <a:pt x="564317" y="68160"/>
                  <a:pt x="566298" y="87245"/>
                  <a:pt x="566298" y="106792"/>
                </a:cubicBezTo>
                <a:cubicBezTo>
                  <a:pt x="566298" y="263170"/>
                  <a:pt x="439528" y="389939"/>
                  <a:pt x="283149" y="389939"/>
                </a:cubicBezTo>
                <a:cubicBezTo>
                  <a:pt x="126770" y="389939"/>
                  <a:pt x="0" y="263170"/>
                  <a:pt x="0" y="106792"/>
                </a:cubicBezTo>
                <a:cubicBezTo>
                  <a:pt x="0" y="87245"/>
                  <a:pt x="1981" y="68160"/>
                  <a:pt x="5753" y="497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7526A6D8-E480-414B-81D2-C10D26F8239B}"/>
              </a:ext>
            </a:extLst>
          </p:cNvPr>
          <p:cNvSpPr/>
          <p:nvPr/>
        </p:nvSpPr>
        <p:spPr bwMode="auto">
          <a:xfrm>
            <a:off x="11072608" y="2668592"/>
            <a:ext cx="246062" cy="24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28A32059-732E-49B7-9B4A-E2B5B0FD6184}"/>
              </a:ext>
            </a:extLst>
          </p:cNvPr>
          <p:cNvSpPr/>
          <p:nvPr/>
        </p:nvSpPr>
        <p:spPr bwMode="auto">
          <a:xfrm>
            <a:off x="1218842" y="5548296"/>
            <a:ext cx="286764" cy="286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1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C5A8524-A0AD-4D75-9FB6-6E175D4F6BCE}"/>
              </a:ext>
            </a:extLst>
          </p:cNvPr>
          <p:cNvSpPr/>
          <p:nvPr/>
        </p:nvSpPr>
        <p:spPr>
          <a:xfrm>
            <a:off x="7700952" y="3180201"/>
            <a:ext cx="3049941" cy="1020620"/>
          </a:xfrm>
          <a:custGeom>
            <a:avLst/>
            <a:gdLst>
              <a:gd name="connsiteX0" fmla="*/ 0 w 3049941"/>
              <a:gd name="connsiteY0" fmla="*/ 0 h 1020620"/>
              <a:gd name="connsiteX1" fmla="*/ 3049941 w 3049941"/>
              <a:gd name="connsiteY1" fmla="*/ 0 h 1020620"/>
              <a:gd name="connsiteX2" fmla="*/ 3005846 w 3049941"/>
              <a:gd name="connsiteY2" fmla="*/ 116422 h 1020620"/>
              <a:gd name="connsiteX3" fmla="*/ 2974936 w 3049941"/>
              <a:gd name="connsiteY3" fmla="*/ 178429 h 1020620"/>
              <a:gd name="connsiteX4" fmla="*/ 2969853 w 3049941"/>
              <a:gd name="connsiteY4" fmla="*/ 192589 h 1020620"/>
              <a:gd name="connsiteX5" fmla="*/ 2943775 w 3049941"/>
              <a:gd name="connsiteY5" fmla="*/ 243422 h 1020620"/>
              <a:gd name="connsiteX6" fmla="*/ 2938831 w 3049941"/>
              <a:gd name="connsiteY6" fmla="*/ 250859 h 1020620"/>
              <a:gd name="connsiteX7" fmla="*/ 2938169 w 3049941"/>
              <a:gd name="connsiteY7" fmla="*/ 252187 h 1020620"/>
              <a:gd name="connsiteX8" fmla="*/ 2765145 w 3049941"/>
              <a:gd name="connsiteY8" fmla="*/ 499806 h 1020620"/>
              <a:gd name="connsiteX9" fmla="*/ 2711409 w 3049941"/>
              <a:gd name="connsiteY9" fmla="*/ 556942 h 1020620"/>
              <a:gd name="connsiteX10" fmla="*/ 2670972 w 3049941"/>
              <a:gd name="connsiteY10" fmla="*/ 607497 h 1020620"/>
              <a:gd name="connsiteX11" fmla="*/ 2414707 w 3049941"/>
              <a:gd name="connsiteY11" fmla="*/ 1008420 h 1020620"/>
              <a:gd name="connsiteX12" fmla="*/ 2410883 w 3049941"/>
              <a:gd name="connsiteY12" fmla="*/ 1020620 h 1020620"/>
              <a:gd name="connsiteX13" fmla="*/ 653645 w 3049941"/>
              <a:gd name="connsiteY13" fmla="*/ 1020620 h 1020620"/>
              <a:gd name="connsiteX14" fmla="*/ 621766 w 3049941"/>
              <a:gd name="connsiteY14" fmla="*/ 942827 h 1020620"/>
              <a:gd name="connsiteX15" fmla="*/ 496399 w 3049941"/>
              <a:gd name="connsiteY15" fmla="*/ 741450 h 1020620"/>
              <a:gd name="connsiteX16" fmla="*/ 412172 w 3049941"/>
              <a:gd name="connsiteY16" fmla="*/ 630867 h 1020620"/>
              <a:gd name="connsiteX17" fmla="*/ 388526 w 3049941"/>
              <a:gd name="connsiteY17" fmla="*/ 610099 h 1020620"/>
              <a:gd name="connsiteX18" fmla="*/ 44094 w 3049941"/>
              <a:gd name="connsiteY18" fmla="*/ 116422 h 102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9941" h="1020620">
                <a:moveTo>
                  <a:pt x="0" y="0"/>
                </a:moveTo>
                <a:lnTo>
                  <a:pt x="3049941" y="0"/>
                </a:lnTo>
                <a:lnTo>
                  <a:pt x="3005846" y="116422"/>
                </a:lnTo>
                <a:lnTo>
                  <a:pt x="2974936" y="178429"/>
                </a:lnTo>
                <a:lnTo>
                  <a:pt x="2969853" y="192589"/>
                </a:lnTo>
                <a:cubicBezTo>
                  <a:pt x="2962622" y="208903"/>
                  <a:pt x="2953854" y="225871"/>
                  <a:pt x="2943775" y="243422"/>
                </a:cubicBezTo>
                <a:lnTo>
                  <a:pt x="2938831" y="250859"/>
                </a:lnTo>
                <a:lnTo>
                  <a:pt x="2938169" y="252187"/>
                </a:lnTo>
                <a:cubicBezTo>
                  <a:pt x="2888686" y="340214"/>
                  <a:pt x="2830652" y="423100"/>
                  <a:pt x="2765145" y="499806"/>
                </a:cubicBezTo>
                <a:lnTo>
                  <a:pt x="2711409" y="556942"/>
                </a:lnTo>
                <a:lnTo>
                  <a:pt x="2670972" y="607497"/>
                </a:lnTo>
                <a:cubicBezTo>
                  <a:pt x="2566181" y="739953"/>
                  <a:pt x="2464146" y="878550"/>
                  <a:pt x="2414707" y="1008420"/>
                </a:cubicBezTo>
                <a:lnTo>
                  <a:pt x="2410883" y="1020620"/>
                </a:lnTo>
                <a:lnTo>
                  <a:pt x="653645" y="1020620"/>
                </a:lnTo>
                <a:lnTo>
                  <a:pt x="621766" y="942827"/>
                </a:lnTo>
                <a:cubicBezTo>
                  <a:pt x="588973" y="876644"/>
                  <a:pt x="545107" y="808899"/>
                  <a:pt x="496399" y="741450"/>
                </a:cubicBezTo>
                <a:lnTo>
                  <a:pt x="412172" y="630867"/>
                </a:lnTo>
                <a:lnTo>
                  <a:pt x="388526" y="610099"/>
                </a:lnTo>
                <a:cubicBezTo>
                  <a:pt x="243105" y="469570"/>
                  <a:pt x="125422" y="302235"/>
                  <a:pt x="44094" y="1164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C7161D35-1011-4A92-A1B4-B19BBC28AD66}"/>
              </a:ext>
            </a:extLst>
          </p:cNvPr>
          <p:cNvSpPr/>
          <p:nvPr/>
        </p:nvSpPr>
        <p:spPr>
          <a:xfrm>
            <a:off x="8354599" y="4200821"/>
            <a:ext cx="1757238" cy="1020620"/>
          </a:xfrm>
          <a:custGeom>
            <a:avLst/>
            <a:gdLst>
              <a:gd name="connsiteX0" fmla="*/ 0 w 1757238"/>
              <a:gd name="connsiteY0" fmla="*/ 0 h 1020620"/>
              <a:gd name="connsiteX1" fmla="*/ 1757238 w 1757238"/>
              <a:gd name="connsiteY1" fmla="*/ 0 h 1020620"/>
              <a:gd name="connsiteX2" fmla="*/ 1740957 w 1757238"/>
              <a:gd name="connsiteY2" fmla="*/ 51939 h 1020620"/>
              <a:gd name="connsiteX3" fmla="*/ 1731002 w 1757238"/>
              <a:gd name="connsiteY3" fmla="*/ 114211 h 1020620"/>
              <a:gd name="connsiteX4" fmla="*/ 1601420 w 1757238"/>
              <a:gd name="connsiteY4" fmla="*/ 862477 h 1020620"/>
              <a:gd name="connsiteX5" fmla="*/ 1501471 w 1757238"/>
              <a:gd name="connsiteY5" fmla="*/ 1008194 h 1020620"/>
              <a:gd name="connsiteX6" fmla="*/ 1437776 w 1757238"/>
              <a:gd name="connsiteY6" fmla="*/ 1020620 h 1020620"/>
              <a:gd name="connsiteX7" fmla="*/ 320278 w 1757238"/>
              <a:gd name="connsiteY7" fmla="*/ 1020620 h 1020620"/>
              <a:gd name="connsiteX8" fmla="*/ 256584 w 1757238"/>
              <a:gd name="connsiteY8" fmla="*/ 1008194 h 1020620"/>
              <a:gd name="connsiteX9" fmla="*/ 156635 w 1757238"/>
              <a:gd name="connsiteY9" fmla="*/ 862477 h 1020620"/>
              <a:gd name="connsiteX10" fmla="*/ 27052 w 1757238"/>
              <a:gd name="connsiteY10" fmla="*/ 114211 h 1020620"/>
              <a:gd name="connsiteX11" fmla="*/ 8228 w 1757238"/>
              <a:gd name="connsiteY11" fmla="*/ 20077 h 102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57238" h="1020620">
                <a:moveTo>
                  <a:pt x="0" y="0"/>
                </a:moveTo>
                <a:lnTo>
                  <a:pt x="1757238" y="0"/>
                </a:lnTo>
                <a:lnTo>
                  <a:pt x="1740957" y="51939"/>
                </a:lnTo>
                <a:cubicBezTo>
                  <a:pt x="1735870" y="73031"/>
                  <a:pt x="1732475" y="93811"/>
                  <a:pt x="1731002" y="114211"/>
                </a:cubicBezTo>
                <a:cubicBezTo>
                  <a:pt x="1628908" y="614076"/>
                  <a:pt x="1644613" y="613055"/>
                  <a:pt x="1601420" y="862477"/>
                </a:cubicBezTo>
                <a:cubicBezTo>
                  <a:pt x="1601420" y="927983"/>
                  <a:pt x="1560207" y="984186"/>
                  <a:pt x="1501471" y="1008194"/>
                </a:cubicBezTo>
                <a:lnTo>
                  <a:pt x="1437776" y="1020620"/>
                </a:lnTo>
                <a:lnTo>
                  <a:pt x="320278" y="1020620"/>
                </a:lnTo>
                <a:lnTo>
                  <a:pt x="256584" y="1008194"/>
                </a:lnTo>
                <a:cubicBezTo>
                  <a:pt x="197848" y="984186"/>
                  <a:pt x="156635" y="927983"/>
                  <a:pt x="156635" y="862477"/>
                </a:cubicBezTo>
                <a:cubicBezTo>
                  <a:pt x="113441" y="613055"/>
                  <a:pt x="129146" y="614076"/>
                  <a:pt x="27052" y="114211"/>
                </a:cubicBezTo>
                <a:cubicBezTo>
                  <a:pt x="24844" y="83610"/>
                  <a:pt x="18309" y="52155"/>
                  <a:pt x="8228" y="200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D8086E4B-414A-428A-A322-975CE1016379}"/>
              </a:ext>
            </a:extLst>
          </p:cNvPr>
          <p:cNvSpPr/>
          <p:nvPr/>
        </p:nvSpPr>
        <p:spPr>
          <a:xfrm rot="10800000">
            <a:off x="8628396" y="5342092"/>
            <a:ext cx="1195054" cy="643645"/>
          </a:xfrm>
          <a:custGeom>
            <a:avLst/>
            <a:gdLst>
              <a:gd name="connsiteX0" fmla="*/ 968268 w 1076280"/>
              <a:gd name="connsiteY0" fmla="*/ 884500 h 884500"/>
              <a:gd name="connsiteX1" fmla="*/ 108012 w 1076280"/>
              <a:gd name="connsiteY1" fmla="*/ 884500 h 884500"/>
              <a:gd name="connsiteX2" fmla="*/ 0 w 1076280"/>
              <a:gd name="connsiteY2" fmla="*/ 776488 h 884500"/>
              <a:gd name="connsiteX3" fmla="*/ 108012 w 1076280"/>
              <a:gd name="connsiteY3" fmla="*/ 668476 h 884500"/>
              <a:gd name="connsiteX4" fmla="*/ 0 w 1076280"/>
              <a:gd name="connsiteY4" fmla="*/ 560464 h 884500"/>
              <a:gd name="connsiteX5" fmla="*/ 108012 w 1076280"/>
              <a:gd name="connsiteY5" fmla="*/ 452452 h 884500"/>
              <a:gd name="connsiteX6" fmla="*/ 0 w 1076280"/>
              <a:gd name="connsiteY6" fmla="*/ 344440 h 884500"/>
              <a:gd name="connsiteX7" fmla="*/ 108012 w 1076280"/>
              <a:gd name="connsiteY7" fmla="*/ 236428 h 884500"/>
              <a:gd name="connsiteX8" fmla="*/ 124093 w 1076280"/>
              <a:gd name="connsiteY8" fmla="*/ 236428 h 884500"/>
              <a:gd name="connsiteX9" fmla="*/ 124093 w 1076280"/>
              <a:gd name="connsiteY9" fmla="*/ 154516 h 884500"/>
              <a:gd name="connsiteX10" fmla="*/ 278609 w 1076280"/>
              <a:gd name="connsiteY10" fmla="*/ 0 h 884500"/>
              <a:gd name="connsiteX11" fmla="*/ 797671 w 1076280"/>
              <a:gd name="connsiteY11" fmla="*/ 0 h 884500"/>
              <a:gd name="connsiteX12" fmla="*/ 952187 w 1076280"/>
              <a:gd name="connsiteY12" fmla="*/ 154516 h 884500"/>
              <a:gd name="connsiteX13" fmla="*/ 952187 w 1076280"/>
              <a:gd name="connsiteY13" fmla="*/ 236428 h 884500"/>
              <a:gd name="connsiteX14" fmla="*/ 968268 w 1076280"/>
              <a:gd name="connsiteY14" fmla="*/ 236428 h 884500"/>
              <a:gd name="connsiteX15" fmla="*/ 1076280 w 1076280"/>
              <a:gd name="connsiteY15" fmla="*/ 344440 h 884500"/>
              <a:gd name="connsiteX16" fmla="*/ 968268 w 1076280"/>
              <a:gd name="connsiteY16" fmla="*/ 452452 h 884500"/>
              <a:gd name="connsiteX17" fmla="*/ 1076280 w 1076280"/>
              <a:gd name="connsiteY17" fmla="*/ 560464 h 884500"/>
              <a:gd name="connsiteX18" fmla="*/ 968268 w 1076280"/>
              <a:gd name="connsiteY18" fmla="*/ 668476 h 884500"/>
              <a:gd name="connsiteX19" fmla="*/ 1076280 w 1076280"/>
              <a:gd name="connsiteY19" fmla="*/ 776488 h 884500"/>
              <a:gd name="connsiteX20" fmla="*/ 968268 w 1076280"/>
              <a:gd name="connsiteY20" fmla="*/ 884500 h 88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76280" h="884500">
                <a:moveTo>
                  <a:pt x="968268" y="884500"/>
                </a:moveTo>
                <a:lnTo>
                  <a:pt x="108012" y="884500"/>
                </a:lnTo>
                <a:cubicBezTo>
                  <a:pt x="48359" y="884500"/>
                  <a:pt x="0" y="836141"/>
                  <a:pt x="0" y="776488"/>
                </a:cubicBezTo>
                <a:cubicBezTo>
                  <a:pt x="0" y="716835"/>
                  <a:pt x="48359" y="668476"/>
                  <a:pt x="108012" y="668476"/>
                </a:cubicBezTo>
                <a:cubicBezTo>
                  <a:pt x="48359" y="668476"/>
                  <a:pt x="0" y="620117"/>
                  <a:pt x="0" y="560464"/>
                </a:cubicBezTo>
                <a:cubicBezTo>
                  <a:pt x="0" y="500811"/>
                  <a:pt x="48359" y="452452"/>
                  <a:pt x="108012" y="452452"/>
                </a:cubicBezTo>
                <a:cubicBezTo>
                  <a:pt x="48359" y="452452"/>
                  <a:pt x="0" y="404093"/>
                  <a:pt x="0" y="344440"/>
                </a:cubicBezTo>
                <a:cubicBezTo>
                  <a:pt x="0" y="284787"/>
                  <a:pt x="48359" y="236428"/>
                  <a:pt x="108012" y="236428"/>
                </a:cubicBezTo>
                <a:lnTo>
                  <a:pt x="124093" y="236428"/>
                </a:lnTo>
                <a:lnTo>
                  <a:pt x="124093" y="154516"/>
                </a:lnTo>
                <a:cubicBezTo>
                  <a:pt x="124093" y="69179"/>
                  <a:pt x="193272" y="0"/>
                  <a:pt x="278609" y="0"/>
                </a:cubicBezTo>
                <a:lnTo>
                  <a:pt x="797671" y="0"/>
                </a:lnTo>
                <a:cubicBezTo>
                  <a:pt x="883008" y="0"/>
                  <a:pt x="952187" y="69179"/>
                  <a:pt x="952187" y="154516"/>
                </a:cubicBezTo>
                <a:lnTo>
                  <a:pt x="952187" y="236428"/>
                </a:lnTo>
                <a:lnTo>
                  <a:pt x="968268" y="236428"/>
                </a:lnTo>
                <a:cubicBezTo>
                  <a:pt x="1027921" y="236428"/>
                  <a:pt x="1076280" y="284787"/>
                  <a:pt x="1076280" y="344440"/>
                </a:cubicBezTo>
                <a:cubicBezTo>
                  <a:pt x="1076280" y="404093"/>
                  <a:pt x="1027921" y="452452"/>
                  <a:pt x="968268" y="452452"/>
                </a:cubicBezTo>
                <a:cubicBezTo>
                  <a:pt x="1027921" y="452452"/>
                  <a:pt x="1076280" y="500811"/>
                  <a:pt x="1076280" y="560464"/>
                </a:cubicBezTo>
                <a:cubicBezTo>
                  <a:pt x="1076280" y="620117"/>
                  <a:pt x="1027921" y="668476"/>
                  <a:pt x="968268" y="668476"/>
                </a:cubicBezTo>
                <a:cubicBezTo>
                  <a:pt x="1027921" y="668476"/>
                  <a:pt x="1076280" y="716835"/>
                  <a:pt x="1076280" y="776488"/>
                </a:cubicBezTo>
                <a:cubicBezTo>
                  <a:pt x="1076280" y="836141"/>
                  <a:pt x="1027921" y="884500"/>
                  <a:pt x="968268" y="88450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E82045A-9CDD-4D5F-978B-CF60ABDE0FEE}"/>
              </a:ext>
            </a:extLst>
          </p:cNvPr>
          <p:cNvSpPr/>
          <p:nvPr/>
        </p:nvSpPr>
        <p:spPr>
          <a:xfrm>
            <a:off x="7717760" y="1138963"/>
            <a:ext cx="3016326" cy="1020619"/>
          </a:xfrm>
          <a:custGeom>
            <a:avLst/>
            <a:gdLst>
              <a:gd name="connsiteX0" fmla="*/ 1508163 w 3016326"/>
              <a:gd name="connsiteY0" fmla="*/ 0 h 1020619"/>
              <a:gd name="connsiteX1" fmla="*/ 2989039 w 3016326"/>
              <a:gd name="connsiteY1" fmla="*/ 948574 h 1020619"/>
              <a:gd name="connsiteX2" fmla="*/ 3016326 w 3016326"/>
              <a:gd name="connsiteY2" fmla="*/ 1020619 h 1020619"/>
              <a:gd name="connsiteX3" fmla="*/ 0 w 3016326"/>
              <a:gd name="connsiteY3" fmla="*/ 1020619 h 1020619"/>
              <a:gd name="connsiteX4" fmla="*/ 27287 w 3016326"/>
              <a:gd name="connsiteY4" fmla="*/ 948574 h 1020619"/>
              <a:gd name="connsiteX5" fmla="*/ 1508163 w 3016326"/>
              <a:gd name="connsiteY5" fmla="*/ 0 h 10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6326" h="1020619">
                <a:moveTo>
                  <a:pt x="1508163" y="0"/>
                </a:moveTo>
                <a:cubicBezTo>
                  <a:pt x="2173877" y="0"/>
                  <a:pt x="2745057" y="391137"/>
                  <a:pt x="2989039" y="948574"/>
                </a:cubicBezTo>
                <a:lnTo>
                  <a:pt x="3016326" y="1020619"/>
                </a:lnTo>
                <a:lnTo>
                  <a:pt x="0" y="1020619"/>
                </a:lnTo>
                <a:lnTo>
                  <a:pt x="27287" y="948574"/>
                </a:lnTo>
                <a:cubicBezTo>
                  <a:pt x="271270" y="391137"/>
                  <a:pt x="842449" y="0"/>
                  <a:pt x="15081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F178985-FD68-44DA-B600-ABB964B34193}"/>
              </a:ext>
            </a:extLst>
          </p:cNvPr>
          <p:cNvSpPr/>
          <p:nvPr/>
        </p:nvSpPr>
        <p:spPr>
          <a:xfrm>
            <a:off x="7218698" y="2159582"/>
            <a:ext cx="3214352" cy="1020620"/>
          </a:xfrm>
          <a:custGeom>
            <a:avLst/>
            <a:gdLst>
              <a:gd name="connsiteX0" fmla="*/ 99013 w 3214352"/>
              <a:gd name="connsiteY0" fmla="*/ 0 h 1020620"/>
              <a:gd name="connsiteX1" fmla="*/ 3115339 w 3214352"/>
              <a:gd name="connsiteY1" fmla="*/ 0 h 1020620"/>
              <a:gd name="connsiteX2" fmla="*/ 3142097 w 3214352"/>
              <a:gd name="connsiteY2" fmla="*/ 70649 h 1020620"/>
              <a:gd name="connsiteX3" fmla="*/ 3214352 w 3214352"/>
              <a:gd name="connsiteY3" fmla="*/ 532498 h 1020620"/>
              <a:gd name="connsiteX4" fmla="*/ 3142097 w 3214352"/>
              <a:gd name="connsiteY4" fmla="*/ 994347 h 1020620"/>
              <a:gd name="connsiteX5" fmla="*/ 3132146 w 3214352"/>
              <a:gd name="connsiteY5" fmla="*/ 1020620 h 1020620"/>
              <a:gd name="connsiteX6" fmla="*/ 82206 w 3214352"/>
              <a:gd name="connsiteY6" fmla="*/ 1020620 h 1020620"/>
              <a:gd name="connsiteX7" fmla="*/ 72256 w 3214352"/>
              <a:gd name="connsiteY7" fmla="*/ 994348 h 1020620"/>
              <a:gd name="connsiteX8" fmla="*/ 0 w 3214352"/>
              <a:gd name="connsiteY8" fmla="*/ 532498 h 1020620"/>
              <a:gd name="connsiteX9" fmla="*/ 72256 w 3214352"/>
              <a:gd name="connsiteY9" fmla="*/ 70649 h 102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14352" h="1020620">
                <a:moveTo>
                  <a:pt x="99013" y="0"/>
                </a:moveTo>
                <a:lnTo>
                  <a:pt x="3115339" y="0"/>
                </a:lnTo>
                <a:lnTo>
                  <a:pt x="3142097" y="70649"/>
                </a:lnTo>
                <a:cubicBezTo>
                  <a:pt x="3189055" y="216547"/>
                  <a:pt x="3214352" y="371668"/>
                  <a:pt x="3214352" y="532498"/>
                </a:cubicBezTo>
                <a:cubicBezTo>
                  <a:pt x="3214352" y="693329"/>
                  <a:pt x="3189055" y="848449"/>
                  <a:pt x="3142097" y="994347"/>
                </a:cubicBezTo>
                <a:lnTo>
                  <a:pt x="3132146" y="1020620"/>
                </a:lnTo>
                <a:lnTo>
                  <a:pt x="82206" y="1020620"/>
                </a:lnTo>
                <a:lnTo>
                  <a:pt x="72256" y="994348"/>
                </a:lnTo>
                <a:cubicBezTo>
                  <a:pt x="25297" y="848450"/>
                  <a:pt x="0" y="693329"/>
                  <a:pt x="0" y="532498"/>
                </a:cubicBezTo>
                <a:cubicBezTo>
                  <a:pt x="0" y="371668"/>
                  <a:pt x="25297" y="216547"/>
                  <a:pt x="72256" y="706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23C7B-B010-4420-92E4-84631B0E71CA}"/>
              </a:ext>
            </a:extLst>
          </p:cNvPr>
          <p:cNvSpPr txBox="1"/>
          <p:nvPr/>
        </p:nvSpPr>
        <p:spPr>
          <a:xfrm>
            <a:off x="7346951" y="2500614"/>
            <a:ext cx="2654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여러가지 알고리즘 적용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6E7A1EE-7C5E-4CD2-9910-4601B514016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089">
            <a:off x="10556593" y="900754"/>
            <a:ext cx="126386" cy="30092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FA2E23A-D3DA-43F0-A0CE-6963FB4B8B9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27666">
            <a:off x="11169956" y="1567503"/>
            <a:ext cx="126386" cy="300920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91C49477-56F6-4BE6-B358-01F189E3601D}"/>
              </a:ext>
            </a:extLst>
          </p:cNvPr>
          <p:cNvSpPr/>
          <p:nvPr/>
        </p:nvSpPr>
        <p:spPr bwMode="auto">
          <a:xfrm>
            <a:off x="774212" y="2362171"/>
            <a:ext cx="787400" cy="78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CA5A16-42FB-4BAF-B529-C9A50C53B416}"/>
              </a:ext>
            </a:extLst>
          </p:cNvPr>
          <p:cNvSpPr txBox="1"/>
          <p:nvPr/>
        </p:nvSpPr>
        <p:spPr>
          <a:xfrm>
            <a:off x="2635022" y="3698077"/>
            <a:ext cx="3486150" cy="614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RANSAC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알고리즘을 사용해 잘못된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매칭을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줄여 정확도를 높이는 방향도 진행</a:t>
            </a:r>
          </a:p>
        </p:txBody>
      </p:sp>
      <p:grpSp>
        <p:nvGrpSpPr>
          <p:cNvPr id="50" name="Group 589">
            <a:extLst>
              <a:ext uri="{FF2B5EF4-FFF2-40B4-BE49-F238E27FC236}">
                <a16:creationId xmlns:a16="http://schemas.microsoft.com/office/drawing/2014/main" id="{DA246F83-8106-4423-8925-4FBF3D41B9DB}"/>
              </a:ext>
            </a:extLst>
          </p:cNvPr>
          <p:cNvGrpSpPr/>
          <p:nvPr/>
        </p:nvGrpSpPr>
        <p:grpSpPr>
          <a:xfrm>
            <a:off x="1013563" y="2567937"/>
            <a:ext cx="308700" cy="375868"/>
            <a:chOff x="1703388" y="3781425"/>
            <a:chExt cx="685801" cy="835025"/>
          </a:xfrm>
          <a:solidFill>
            <a:schemeClr val="bg1"/>
          </a:solidFill>
        </p:grpSpPr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D8AB5D8D-195C-438E-9EF4-FAD7793A2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1" y="3913188"/>
              <a:ext cx="422275" cy="703262"/>
            </a:xfrm>
            <a:custGeom>
              <a:avLst/>
              <a:gdLst>
                <a:gd name="T0" fmla="*/ 97 w 128"/>
                <a:gd name="T1" fmla="*/ 138 h 213"/>
                <a:gd name="T2" fmla="*/ 107 w 128"/>
                <a:gd name="T3" fmla="*/ 118 h 213"/>
                <a:gd name="T4" fmla="*/ 128 w 128"/>
                <a:gd name="T5" fmla="*/ 64 h 213"/>
                <a:gd name="T6" fmla="*/ 64 w 128"/>
                <a:gd name="T7" fmla="*/ 0 h 213"/>
                <a:gd name="T8" fmla="*/ 0 w 128"/>
                <a:gd name="T9" fmla="*/ 64 h 213"/>
                <a:gd name="T10" fmla="*/ 21 w 128"/>
                <a:gd name="T11" fmla="*/ 118 h 213"/>
                <a:gd name="T12" fmla="*/ 31 w 128"/>
                <a:gd name="T13" fmla="*/ 138 h 213"/>
                <a:gd name="T14" fmla="*/ 32 w 128"/>
                <a:gd name="T15" fmla="*/ 144 h 213"/>
                <a:gd name="T16" fmla="*/ 32 w 128"/>
                <a:gd name="T17" fmla="*/ 185 h 213"/>
                <a:gd name="T18" fmla="*/ 32 w 128"/>
                <a:gd name="T19" fmla="*/ 186 h 213"/>
                <a:gd name="T20" fmla="*/ 32 w 128"/>
                <a:gd name="T21" fmla="*/ 186 h 213"/>
                <a:gd name="T22" fmla="*/ 32 w 128"/>
                <a:gd name="T23" fmla="*/ 187 h 213"/>
                <a:gd name="T24" fmla="*/ 32 w 128"/>
                <a:gd name="T25" fmla="*/ 188 h 213"/>
                <a:gd name="T26" fmla="*/ 64 w 128"/>
                <a:gd name="T27" fmla="*/ 213 h 213"/>
                <a:gd name="T28" fmla="*/ 96 w 128"/>
                <a:gd name="T29" fmla="*/ 188 h 213"/>
                <a:gd name="T30" fmla="*/ 97 w 128"/>
                <a:gd name="T31" fmla="*/ 187 h 213"/>
                <a:gd name="T32" fmla="*/ 97 w 128"/>
                <a:gd name="T33" fmla="*/ 186 h 213"/>
                <a:gd name="T34" fmla="*/ 97 w 128"/>
                <a:gd name="T35" fmla="*/ 186 h 213"/>
                <a:gd name="T36" fmla="*/ 97 w 128"/>
                <a:gd name="T37" fmla="*/ 185 h 213"/>
                <a:gd name="T38" fmla="*/ 97 w 128"/>
                <a:gd name="T39" fmla="*/ 163 h 213"/>
                <a:gd name="T40" fmla="*/ 97 w 128"/>
                <a:gd name="T41" fmla="*/ 163 h 213"/>
                <a:gd name="T42" fmla="*/ 97 w 128"/>
                <a:gd name="T43" fmla="*/ 163 h 213"/>
                <a:gd name="T44" fmla="*/ 97 w 128"/>
                <a:gd name="T45" fmla="*/ 144 h 213"/>
                <a:gd name="T46" fmla="*/ 97 w 128"/>
                <a:gd name="T47" fmla="*/ 138 h 213"/>
                <a:gd name="T48" fmla="*/ 38 w 128"/>
                <a:gd name="T49" fmla="*/ 183 h 213"/>
                <a:gd name="T50" fmla="*/ 38 w 128"/>
                <a:gd name="T51" fmla="*/ 166 h 213"/>
                <a:gd name="T52" fmla="*/ 91 w 128"/>
                <a:gd name="T53" fmla="*/ 166 h 213"/>
                <a:gd name="T54" fmla="*/ 91 w 128"/>
                <a:gd name="T55" fmla="*/ 183 h 213"/>
                <a:gd name="T56" fmla="*/ 38 w 128"/>
                <a:gd name="T57" fmla="*/ 183 h 213"/>
                <a:gd name="T58" fmla="*/ 91 w 128"/>
                <a:gd name="T59" fmla="*/ 147 h 213"/>
                <a:gd name="T60" fmla="*/ 91 w 128"/>
                <a:gd name="T61" fmla="*/ 160 h 213"/>
                <a:gd name="T62" fmla="*/ 38 w 128"/>
                <a:gd name="T63" fmla="*/ 160 h 213"/>
                <a:gd name="T64" fmla="*/ 38 w 128"/>
                <a:gd name="T65" fmla="*/ 147 h 213"/>
                <a:gd name="T66" fmla="*/ 91 w 128"/>
                <a:gd name="T67" fmla="*/ 147 h 213"/>
                <a:gd name="T68" fmla="*/ 26 w 128"/>
                <a:gd name="T69" fmla="*/ 115 h 213"/>
                <a:gd name="T70" fmla="*/ 7 w 128"/>
                <a:gd name="T71" fmla="*/ 64 h 213"/>
                <a:gd name="T72" fmla="*/ 64 w 128"/>
                <a:gd name="T73" fmla="*/ 6 h 213"/>
                <a:gd name="T74" fmla="*/ 122 w 128"/>
                <a:gd name="T75" fmla="*/ 64 h 213"/>
                <a:gd name="T76" fmla="*/ 102 w 128"/>
                <a:gd name="T77" fmla="*/ 115 h 213"/>
                <a:gd name="T78" fmla="*/ 91 w 128"/>
                <a:gd name="T79" fmla="*/ 138 h 213"/>
                <a:gd name="T80" fmla="*/ 91 w 128"/>
                <a:gd name="T81" fmla="*/ 141 h 213"/>
                <a:gd name="T82" fmla="*/ 67 w 128"/>
                <a:gd name="T83" fmla="*/ 141 h 213"/>
                <a:gd name="T84" fmla="*/ 67 w 128"/>
                <a:gd name="T85" fmla="*/ 77 h 213"/>
                <a:gd name="T86" fmla="*/ 86 w 128"/>
                <a:gd name="T87" fmla="*/ 77 h 213"/>
                <a:gd name="T88" fmla="*/ 89 w 128"/>
                <a:gd name="T89" fmla="*/ 74 h 213"/>
                <a:gd name="T90" fmla="*/ 86 w 128"/>
                <a:gd name="T91" fmla="*/ 71 h 213"/>
                <a:gd name="T92" fmla="*/ 42 w 128"/>
                <a:gd name="T93" fmla="*/ 71 h 213"/>
                <a:gd name="T94" fmla="*/ 39 w 128"/>
                <a:gd name="T95" fmla="*/ 74 h 213"/>
                <a:gd name="T96" fmla="*/ 42 w 128"/>
                <a:gd name="T97" fmla="*/ 77 h 213"/>
                <a:gd name="T98" fmla="*/ 61 w 128"/>
                <a:gd name="T99" fmla="*/ 77 h 213"/>
                <a:gd name="T100" fmla="*/ 61 w 128"/>
                <a:gd name="T101" fmla="*/ 141 h 213"/>
                <a:gd name="T102" fmla="*/ 38 w 128"/>
                <a:gd name="T103" fmla="*/ 141 h 213"/>
                <a:gd name="T104" fmla="*/ 37 w 128"/>
                <a:gd name="T105" fmla="*/ 138 h 213"/>
                <a:gd name="T106" fmla="*/ 26 w 128"/>
                <a:gd name="T107" fmla="*/ 115 h 213"/>
                <a:gd name="T108" fmla="*/ 64 w 128"/>
                <a:gd name="T109" fmla="*/ 207 h 213"/>
                <a:gd name="T110" fmla="*/ 39 w 128"/>
                <a:gd name="T111" fmla="*/ 190 h 213"/>
                <a:gd name="T112" fmla="*/ 89 w 128"/>
                <a:gd name="T113" fmla="*/ 190 h 213"/>
                <a:gd name="T114" fmla="*/ 64 w 128"/>
                <a:gd name="T115" fmla="*/ 20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13">
                  <a:moveTo>
                    <a:pt x="97" y="138"/>
                  </a:moveTo>
                  <a:cubicBezTo>
                    <a:pt x="97" y="132"/>
                    <a:pt x="102" y="126"/>
                    <a:pt x="107" y="118"/>
                  </a:cubicBezTo>
                  <a:cubicBezTo>
                    <a:pt x="116" y="106"/>
                    <a:pt x="128" y="91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1"/>
                    <a:pt x="12" y="106"/>
                    <a:pt x="21" y="118"/>
                  </a:cubicBezTo>
                  <a:cubicBezTo>
                    <a:pt x="27" y="126"/>
                    <a:pt x="31" y="132"/>
                    <a:pt x="31" y="138"/>
                  </a:cubicBezTo>
                  <a:cubicBezTo>
                    <a:pt x="31" y="140"/>
                    <a:pt x="31" y="142"/>
                    <a:pt x="32" y="144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2" y="186"/>
                    <a:pt x="32" y="186"/>
                    <a:pt x="32" y="187"/>
                  </a:cubicBezTo>
                  <a:cubicBezTo>
                    <a:pt x="32" y="187"/>
                    <a:pt x="32" y="188"/>
                    <a:pt x="32" y="188"/>
                  </a:cubicBezTo>
                  <a:cubicBezTo>
                    <a:pt x="36" y="203"/>
                    <a:pt x="49" y="213"/>
                    <a:pt x="64" y="213"/>
                  </a:cubicBezTo>
                  <a:cubicBezTo>
                    <a:pt x="79" y="213"/>
                    <a:pt x="92" y="203"/>
                    <a:pt x="96" y="188"/>
                  </a:cubicBezTo>
                  <a:cubicBezTo>
                    <a:pt x="97" y="188"/>
                    <a:pt x="97" y="187"/>
                    <a:pt x="97" y="187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86"/>
                    <a:pt x="97" y="186"/>
                    <a:pt x="97" y="185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97" y="142"/>
                    <a:pt x="97" y="140"/>
                    <a:pt x="97" y="138"/>
                  </a:cubicBezTo>
                  <a:close/>
                  <a:moveTo>
                    <a:pt x="38" y="183"/>
                  </a:moveTo>
                  <a:cubicBezTo>
                    <a:pt x="38" y="166"/>
                    <a:pt x="38" y="166"/>
                    <a:pt x="38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1" y="183"/>
                    <a:pt x="91" y="183"/>
                    <a:pt x="91" y="183"/>
                  </a:cubicBezTo>
                  <a:lnTo>
                    <a:pt x="38" y="183"/>
                  </a:lnTo>
                  <a:close/>
                  <a:moveTo>
                    <a:pt x="91" y="147"/>
                  </a:moveTo>
                  <a:cubicBezTo>
                    <a:pt x="91" y="160"/>
                    <a:pt x="91" y="160"/>
                    <a:pt x="91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47"/>
                    <a:pt x="38" y="147"/>
                    <a:pt x="38" y="147"/>
                  </a:cubicBezTo>
                  <a:lnTo>
                    <a:pt x="91" y="147"/>
                  </a:lnTo>
                  <a:close/>
                  <a:moveTo>
                    <a:pt x="26" y="115"/>
                  </a:moveTo>
                  <a:cubicBezTo>
                    <a:pt x="17" y="103"/>
                    <a:pt x="7" y="89"/>
                    <a:pt x="7" y="64"/>
                  </a:cubicBezTo>
                  <a:cubicBezTo>
                    <a:pt x="7" y="32"/>
                    <a:pt x="32" y="6"/>
                    <a:pt x="64" y="6"/>
                  </a:cubicBezTo>
                  <a:cubicBezTo>
                    <a:pt x="96" y="6"/>
                    <a:pt x="122" y="32"/>
                    <a:pt x="122" y="64"/>
                  </a:cubicBezTo>
                  <a:cubicBezTo>
                    <a:pt x="122" y="89"/>
                    <a:pt x="111" y="103"/>
                    <a:pt x="102" y="115"/>
                  </a:cubicBezTo>
                  <a:cubicBezTo>
                    <a:pt x="96" y="123"/>
                    <a:pt x="91" y="130"/>
                    <a:pt x="91" y="138"/>
                  </a:cubicBezTo>
                  <a:cubicBezTo>
                    <a:pt x="91" y="139"/>
                    <a:pt x="91" y="140"/>
                    <a:pt x="91" y="141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8" y="77"/>
                    <a:pt x="89" y="76"/>
                    <a:pt x="89" y="74"/>
                  </a:cubicBezTo>
                  <a:cubicBezTo>
                    <a:pt x="89" y="72"/>
                    <a:pt x="88" y="71"/>
                    <a:pt x="86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1" y="71"/>
                    <a:pt x="39" y="72"/>
                    <a:pt x="39" y="74"/>
                  </a:cubicBezTo>
                  <a:cubicBezTo>
                    <a:pt x="39" y="76"/>
                    <a:pt x="41" y="77"/>
                    <a:pt x="42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141"/>
                    <a:pt x="61" y="141"/>
                    <a:pt x="61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0"/>
                    <a:pt x="37" y="139"/>
                    <a:pt x="37" y="138"/>
                  </a:cubicBezTo>
                  <a:cubicBezTo>
                    <a:pt x="37" y="130"/>
                    <a:pt x="32" y="123"/>
                    <a:pt x="26" y="115"/>
                  </a:cubicBezTo>
                  <a:close/>
                  <a:moveTo>
                    <a:pt x="64" y="207"/>
                  </a:moveTo>
                  <a:cubicBezTo>
                    <a:pt x="53" y="207"/>
                    <a:pt x="43" y="200"/>
                    <a:pt x="39" y="190"/>
                  </a:cubicBezTo>
                  <a:cubicBezTo>
                    <a:pt x="89" y="190"/>
                    <a:pt x="89" y="190"/>
                    <a:pt x="89" y="190"/>
                  </a:cubicBezTo>
                  <a:cubicBezTo>
                    <a:pt x="85" y="200"/>
                    <a:pt x="75" y="207"/>
                    <a:pt x="64" y="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79AA3E6D-C124-47F5-AFDC-0C63DC06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851" y="3876675"/>
              <a:ext cx="65088" cy="66675"/>
            </a:xfrm>
            <a:custGeom>
              <a:avLst/>
              <a:gdLst>
                <a:gd name="T0" fmla="*/ 19 w 20"/>
                <a:gd name="T1" fmla="*/ 2 h 20"/>
                <a:gd name="T2" fmla="*/ 14 w 20"/>
                <a:gd name="T3" fmla="*/ 2 h 20"/>
                <a:gd name="T4" fmla="*/ 1 w 20"/>
                <a:gd name="T5" fmla="*/ 15 h 20"/>
                <a:gd name="T6" fmla="*/ 1 w 20"/>
                <a:gd name="T7" fmla="*/ 20 h 20"/>
                <a:gd name="T8" fmla="*/ 3 w 20"/>
                <a:gd name="T9" fmla="*/ 20 h 20"/>
                <a:gd name="T10" fmla="*/ 5 w 20"/>
                <a:gd name="T11" fmla="*/ 20 h 20"/>
                <a:gd name="T12" fmla="*/ 19 w 20"/>
                <a:gd name="T13" fmla="*/ 6 h 20"/>
                <a:gd name="T14" fmla="*/ 19 w 20"/>
                <a:gd name="T1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9" y="2"/>
                  </a:moveTo>
                  <a:cubicBezTo>
                    <a:pt x="18" y="0"/>
                    <a:pt x="16" y="0"/>
                    <a:pt x="14" y="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8"/>
                    <a:pt x="1" y="20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4" y="20"/>
                    <a:pt x="5" y="20"/>
                    <a:pt x="5" y="2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5"/>
                    <a:pt x="20" y="3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35E8CF9A-819A-4C19-9566-F77F6705A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401" y="4305300"/>
              <a:ext cx="65088" cy="66675"/>
            </a:xfrm>
            <a:custGeom>
              <a:avLst/>
              <a:gdLst>
                <a:gd name="T0" fmla="*/ 1 w 20"/>
                <a:gd name="T1" fmla="*/ 19 h 20"/>
                <a:gd name="T2" fmla="*/ 3 w 20"/>
                <a:gd name="T3" fmla="*/ 20 h 20"/>
                <a:gd name="T4" fmla="*/ 5 w 20"/>
                <a:gd name="T5" fmla="*/ 19 h 20"/>
                <a:gd name="T6" fmla="*/ 19 w 20"/>
                <a:gd name="T7" fmla="*/ 5 h 20"/>
                <a:gd name="T8" fmla="*/ 19 w 20"/>
                <a:gd name="T9" fmla="*/ 1 h 20"/>
                <a:gd name="T10" fmla="*/ 14 w 20"/>
                <a:gd name="T11" fmla="*/ 1 h 20"/>
                <a:gd name="T12" fmla="*/ 1 w 20"/>
                <a:gd name="T13" fmla="*/ 14 h 20"/>
                <a:gd name="T14" fmla="*/ 1 w 20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" y="19"/>
                  </a:moveTo>
                  <a:cubicBezTo>
                    <a:pt x="1" y="19"/>
                    <a:pt x="2" y="20"/>
                    <a:pt x="3" y="20"/>
                  </a:cubicBezTo>
                  <a:cubicBezTo>
                    <a:pt x="4" y="20"/>
                    <a:pt x="5" y="19"/>
                    <a:pt x="5" y="19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0" y="2"/>
                    <a:pt x="19" y="1"/>
                  </a:cubicBezTo>
                  <a:cubicBezTo>
                    <a:pt x="18" y="0"/>
                    <a:pt x="16" y="0"/>
                    <a:pt x="14" y="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6"/>
                    <a:pt x="0" y="17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ECFA2506-2F0F-4D9C-943B-1995D8FB1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401" y="3876675"/>
              <a:ext cx="65088" cy="66675"/>
            </a:xfrm>
            <a:custGeom>
              <a:avLst/>
              <a:gdLst>
                <a:gd name="T0" fmla="*/ 14 w 20"/>
                <a:gd name="T1" fmla="*/ 20 h 20"/>
                <a:gd name="T2" fmla="*/ 17 w 20"/>
                <a:gd name="T3" fmla="*/ 20 h 20"/>
                <a:gd name="T4" fmla="*/ 19 w 20"/>
                <a:gd name="T5" fmla="*/ 20 h 20"/>
                <a:gd name="T6" fmla="*/ 19 w 20"/>
                <a:gd name="T7" fmla="*/ 15 h 20"/>
                <a:gd name="T8" fmla="*/ 5 w 20"/>
                <a:gd name="T9" fmla="*/ 2 h 20"/>
                <a:gd name="T10" fmla="*/ 1 w 20"/>
                <a:gd name="T11" fmla="*/ 2 h 20"/>
                <a:gd name="T12" fmla="*/ 1 w 20"/>
                <a:gd name="T13" fmla="*/ 6 h 20"/>
                <a:gd name="T14" fmla="*/ 14 w 2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4" y="20"/>
                  </a:moveTo>
                  <a:cubicBezTo>
                    <a:pt x="15" y="20"/>
                    <a:pt x="16" y="20"/>
                    <a:pt x="17" y="20"/>
                  </a:cubicBezTo>
                  <a:cubicBezTo>
                    <a:pt x="17" y="20"/>
                    <a:pt x="18" y="20"/>
                    <a:pt x="19" y="20"/>
                  </a:cubicBezTo>
                  <a:cubicBezTo>
                    <a:pt x="20" y="18"/>
                    <a:pt x="20" y="16"/>
                    <a:pt x="19" y="1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F33D3754-DA6D-4D87-ACDF-CEDE7AB2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851" y="4305300"/>
              <a:ext cx="65088" cy="66675"/>
            </a:xfrm>
            <a:custGeom>
              <a:avLst/>
              <a:gdLst>
                <a:gd name="T0" fmla="*/ 14 w 20"/>
                <a:gd name="T1" fmla="*/ 19 h 20"/>
                <a:gd name="T2" fmla="*/ 17 w 20"/>
                <a:gd name="T3" fmla="*/ 20 h 20"/>
                <a:gd name="T4" fmla="*/ 19 w 20"/>
                <a:gd name="T5" fmla="*/ 19 h 20"/>
                <a:gd name="T6" fmla="*/ 19 w 20"/>
                <a:gd name="T7" fmla="*/ 14 h 20"/>
                <a:gd name="T8" fmla="*/ 5 w 20"/>
                <a:gd name="T9" fmla="*/ 1 h 20"/>
                <a:gd name="T10" fmla="*/ 1 w 20"/>
                <a:gd name="T11" fmla="*/ 1 h 20"/>
                <a:gd name="T12" fmla="*/ 1 w 20"/>
                <a:gd name="T13" fmla="*/ 5 h 20"/>
                <a:gd name="T14" fmla="*/ 14 w 20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4" y="19"/>
                  </a:moveTo>
                  <a:cubicBezTo>
                    <a:pt x="15" y="19"/>
                    <a:pt x="16" y="20"/>
                    <a:pt x="17" y="20"/>
                  </a:cubicBezTo>
                  <a:cubicBezTo>
                    <a:pt x="17" y="20"/>
                    <a:pt x="18" y="19"/>
                    <a:pt x="19" y="19"/>
                  </a:cubicBezTo>
                  <a:cubicBezTo>
                    <a:pt x="20" y="17"/>
                    <a:pt x="20" y="16"/>
                    <a:pt x="19" y="1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1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C8242031-AFD3-45AA-8726-9AC6F0206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763" y="3781425"/>
              <a:ext cx="20638" cy="85725"/>
            </a:xfrm>
            <a:custGeom>
              <a:avLst/>
              <a:gdLst>
                <a:gd name="T0" fmla="*/ 6 w 6"/>
                <a:gd name="T1" fmla="*/ 23 h 26"/>
                <a:gd name="T2" fmla="*/ 6 w 6"/>
                <a:gd name="T3" fmla="*/ 3 h 26"/>
                <a:gd name="T4" fmla="*/ 3 w 6"/>
                <a:gd name="T5" fmla="*/ 0 h 26"/>
                <a:gd name="T6" fmla="*/ 0 w 6"/>
                <a:gd name="T7" fmla="*/ 3 h 26"/>
                <a:gd name="T8" fmla="*/ 0 w 6"/>
                <a:gd name="T9" fmla="*/ 23 h 26"/>
                <a:gd name="T10" fmla="*/ 3 w 6"/>
                <a:gd name="T11" fmla="*/ 26 h 26"/>
                <a:gd name="T12" fmla="*/ 6 w 6"/>
                <a:gd name="T13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6">
                  <a:moveTo>
                    <a:pt x="6" y="2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2" y="26"/>
                    <a:pt x="3" y="26"/>
                  </a:cubicBezTo>
                  <a:cubicBezTo>
                    <a:pt x="5" y="26"/>
                    <a:pt x="6" y="24"/>
                    <a:pt x="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30957F80-335C-4F10-BC96-0A47664D7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388" y="4114800"/>
              <a:ext cx="85725" cy="19050"/>
            </a:xfrm>
            <a:custGeom>
              <a:avLst/>
              <a:gdLst>
                <a:gd name="T0" fmla="*/ 3 w 26"/>
                <a:gd name="T1" fmla="*/ 6 h 6"/>
                <a:gd name="T2" fmla="*/ 23 w 26"/>
                <a:gd name="T3" fmla="*/ 6 h 6"/>
                <a:gd name="T4" fmla="*/ 26 w 26"/>
                <a:gd name="T5" fmla="*/ 3 h 6"/>
                <a:gd name="T6" fmla="*/ 23 w 26"/>
                <a:gd name="T7" fmla="*/ 0 h 6"/>
                <a:gd name="T8" fmla="*/ 3 w 26"/>
                <a:gd name="T9" fmla="*/ 0 h 6"/>
                <a:gd name="T10" fmla="*/ 0 w 26"/>
                <a:gd name="T11" fmla="*/ 3 h 6"/>
                <a:gd name="T12" fmla="*/ 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3" y="6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6" y="5"/>
                    <a:pt x="26" y="3"/>
                  </a:cubicBezTo>
                  <a:cubicBezTo>
                    <a:pt x="26" y="1"/>
                    <a:pt x="24" y="0"/>
                    <a:pt x="2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88F29D03-4BD6-4CFF-B4B0-C54DAEE35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8226" y="4114800"/>
              <a:ext cx="80963" cy="19050"/>
            </a:xfrm>
            <a:custGeom>
              <a:avLst/>
              <a:gdLst>
                <a:gd name="T0" fmla="*/ 0 w 25"/>
                <a:gd name="T1" fmla="*/ 3 h 6"/>
                <a:gd name="T2" fmla="*/ 3 w 25"/>
                <a:gd name="T3" fmla="*/ 6 h 6"/>
                <a:gd name="T4" fmla="*/ 22 w 25"/>
                <a:gd name="T5" fmla="*/ 6 h 6"/>
                <a:gd name="T6" fmla="*/ 25 w 25"/>
                <a:gd name="T7" fmla="*/ 3 h 6"/>
                <a:gd name="T8" fmla="*/ 22 w 25"/>
                <a:gd name="T9" fmla="*/ 0 h 6"/>
                <a:gd name="T10" fmla="*/ 3 w 25"/>
                <a:gd name="T11" fmla="*/ 0 h 6"/>
                <a:gd name="T12" fmla="*/ 0 w 25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6">
                  <a:moveTo>
                    <a:pt x="0" y="3"/>
                  </a:moveTo>
                  <a:cubicBezTo>
                    <a:pt x="0" y="5"/>
                    <a:pt x="1" y="6"/>
                    <a:pt x="3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4" y="6"/>
                    <a:pt x="25" y="5"/>
                    <a:pt x="25" y="3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DAEC31F7-51A8-457F-A03A-A8048C1DFB14}"/>
              </a:ext>
            </a:extLst>
          </p:cNvPr>
          <p:cNvSpPr txBox="1"/>
          <p:nvPr/>
        </p:nvSpPr>
        <p:spPr>
          <a:xfrm>
            <a:off x="1607036" y="2525038"/>
            <a:ext cx="10521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  <a:latin typeface="+mj-lt"/>
              </a:rPr>
              <a:t>A</a:t>
            </a:r>
            <a:endParaRPr lang="ko-KR" alt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61612-B5C6-4AAF-3EC1-BFF7F56D8A07}"/>
              </a:ext>
            </a:extLst>
          </p:cNvPr>
          <p:cNvSpPr txBox="1"/>
          <p:nvPr/>
        </p:nvSpPr>
        <p:spPr>
          <a:xfrm>
            <a:off x="628650" y="763657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ysClr val="windowText" lastClr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고찰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CA4CD80-3FF2-A53D-C72A-D25938DCD2FC}"/>
              </a:ext>
            </a:extLst>
          </p:cNvPr>
          <p:cNvSpPr/>
          <p:nvPr/>
        </p:nvSpPr>
        <p:spPr bwMode="auto">
          <a:xfrm>
            <a:off x="774212" y="3581826"/>
            <a:ext cx="787400" cy="78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A507DB-DBA0-9127-0E2D-8709BA43FC0A}"/>
              </a:ext>
            </a:extLst>
          </p:cNvPr>
          <p:cNvSpPr txBox="1"/>
          <p:nvPr/>
        </p:nvSpPr>
        <p:spPr>
          <a:xfrm>
            <a:off x="2635022" y="2527790"/>
            <a:ext cx="3486150" cy="614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시간이 있다면 좀 더 많은 양의 이미지로 테스트 진행이 해서 정확한 지표를 도출</a:t>
            </a:r>
          </a:p>
        </p:txBody>
      </p:sp>
      <p:grpSp>
        <p:nvGrpSpPr>
          <p:cNvPr id="23" name="Group 589">
            <a:extLst>
              <a:ext uri="{FF2B5EF4-FFF2-40B4-BE49-F238E27FC236}">
                <a16:creationId xmlns:a16="http://schemas.microsoft.com/office/drawing/2014/main" id="{4C942B17-B8B3-BE01-A918-0EF9834663E1}"/>
              </a:ext>
            </a:extLst>
          </p:cNvPr>
          <p:cNvGrpSpPr/>
          <p:nvPr/>
        </p:nvGrpSpPr>
        <p:grpSpPr>
          <a:xfrm>
            <a:off x="1013563" y="3787592"/>
            <a:ext cx="308700" cy="375868"/>
            <a:chOff x="1703388" y="3781425"/>
            <a:chExt cx="685801" cy="835025"/>
          </a:xfrm>
          <a:solidFill>
            <a:schemeClr val="bg1"/>
          </a:solidFill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884B37E-92C8-3221-B0A1-75FE1A6E19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1" y="3913188"/>
              <a:ext cx="422275" cy="703262"/>
            </a:xfrm>
            <a:custGeom>
              <a:avLst/>
              <a:gdLst>
                <a:gd name="T0" fmla="*/ 97 w 128"/>
                <a:gd name="T1" fmla="*/ 138 h 213"/>
                <a:gd name="T2" fmla="*/ 107 w 128"/>
                <a:gd name="T3" fmla="*/ 118 h 213"/>
                <a:gd name="T4" fmla="*/ 128 w 128"/>
                <a:gd name="T5" fmla="*/ 64 h 213"/>
                <a:gd name="T6" fmla="*/ 64 w 128"/>
                <a:gd name="T7" fmla="*/ 0 h 213"/>
                <a:gd name="T8" fmla="*/ 0 w 128"/>
                <a:gd name="T9" fmla="*/ 64 h 213"/>
                <a:gd name="T10" fmla="*/ 21 w 128"/>
                <a:gd name="T11" fmla="*/ 118 h 213"/>
                <a:gd name="T12" fmla="*/ 31 w 128"/>
                <a:gd name="T13" fmla="*/ 138 h 213"/>
                <a:gd name="T14" fmla="*/ 32 w 128"/>
                <a:gd name="T15" fmla="*/ 144 h 213"/>
                <a:gd name="T16" fmla="*/ 32 w 128"/>
                <a:gd name="T17" fmla="*/ 185 h 213"/>
                <a:gd name="T18" fmla="*/ 32 w 128"/>
                <a:gd name="T19" fmla="*/ 186 h 213"/>
                <a:gd name="T20" fmla="*/ 32 w 128"/>
                <a:gd name="T21" fmla="*/ 186 h 213"/>
                <a:gd name="T22" fmla="*/ 32 w 128"/>
                <a:gd name="T23" fmla="*/ 187 h 213"/>
                <a:gd name="T24" fmla="*/ 32 w 128"/>
                <a:gd name="T25" fmla="*/ 188 h 213"/>
                <a:gd name="T26" fmla="*/ 64 w 128"/>
                <a:gd name="T27" fmla="*/ 213 h 213"/>
                <a:gd name="T28" fmla="*/ 96 w 128"/>
                <a:gd name="T29" fmla="*/ 188 h 213"/>
                <a:gd name="T30" fmla="*/ 97 w 128"/>
                <a:gd name="T31" fmla="*/ 187 h 213"/>
                <a:gd name="T32" fmla="*/ 97 w 128"/>
                <a:gd name="T33" fmla="*/ 186 h 213"/>
                <a:gd name="T34" fmla="*/ 97 w 128"/>
                <a:gd name="T35" fmla="*/ 186 h 213"/>
                <a:gd name="T36" fmla="*/ 97 w 128"/>
                <a:gd name="T37" fmla="*/ 185 h 213"/>
                <a:gd name="T38" fmla="*/ 97 w 128"/>
                <a:gd name="T39" fmla="*/ 163 h 213"/>
                <a:gd name="T40" fmla="*/ 97 w 128"/>
                <a:gd name="T41" fmla="*/ 163 h 213"/>
                <a:gd name="T42" fmla="*/ 97 w 128"/>
                <a:gd name="T43" fmla="*/ 163 h 213"/>
                <a:gd name="T44" fmla="*/ 97 w 128"/>
                <a:gd name="T45" fmla="*/ 144 h 213"/>
                <a:gd name="T46" fmla="*/ 97 w 128"/>
                <a:gd name="T47" fmla="*/ 138 h 213"/>
                <a:gd name="T48" fmla="*/ 38 w 128"/>
                <a:gd name="T49" fmla="*/ 183 h 213"/>
                <a:gd name="T50" fmla="*/ 38 w 128"/>
                <a:gd name="T51" fmla="*/ 166 h 213"/>
                <a:gd name="T52" fmla="*/ 91 w 128"/>
                <a:gd name="T53" fmla="*/ 166 h 213"/>
                <a:gd name="T54" fmla="*/ 91 w 128"/>
                <a:gd name="T55" fmla="*/ 183 h 213"/>
                <a:gd name="T56" fmla="*/ 38 w 128"/>
                <a:gd name="T57" fmla="*/ 183 h 213"/>
                <a:gd name="T58" fmla="*/ 91 w 128"/>
                <a:gd name="T59" fmla="*/ 147 h 213"/>
                <a:gd name="T60" fmla="*/ 91 w 128"/>
                <a:gd name="T61" fmla="*/ 160 h 213"/>
                <a:gd name="T62" fmla="*/ 38 w 128"/>
                <a:gd name="T63" fmla="*/ 160 h 213"/>
                <a:gd name="T64" fmla="*/ 38 w 128"/>
                <a:gd name="T65" fmla="*/ 147 h 213"/>
                <a:gd name="T66" fmla="*/ 91 w 128"/>
                <a:gd name="T67" fmla="*/ 147 h 213"/>
                <a:gd name="T68" fmla="*/ 26 w 128"/>
                <a:gd name="T69" fmla="*/ 115 h 213"/>
                <a:gd name="T70" fmla="*/ 7 w 128"/>
                <a:gd name="T71" fmla="*/ 64 h 213"/>
                <a:gd name="T72" fmla="*/ 64 w 128"/>
                <a:gd name="T73" fmla="*/ 6 h 213"/>
                <a:gd name="T74" fmla="*/ 122 w 128"/>
                <a:gd name="T75" fmla="*/ 64 h 213"/>
                <a:gd name="T76" fmla="*/ 102 w 128"/>
                <a:gd name="T77" fmla="*/ 115 h 213"/>
                <a:gd name="T78" fmla="*/ 91 w 128"/>
                <a:gd name="T79" fmla="*/ 138 h 213"/>
                <a:gd name="T80" fmla="*/ 91 w 128"/>
                <a:gd name="T81" fmla="*/ 141 h 213"/>
                <a:gd name="T82" fmla="*/ 67 w 128"/>
                <a:gd name="T83" fmla="*/ 141 h 213"/>
                <a:gd name="T84" fmla="*/ 67 w 128"/>
                <a:gd name="T85" fmla="*/ 77 h 213"/>
                <a:gd name="T86" fmla="*/ 86 w 128"/>
                <a:gd name="T87" fmla="*/ 77 h 213"/>
                <a:gd name="T88" fmla="*/ 89 w 128"/>
                <a:gd name="T89" fmla="*/ 74 h 213"/>
                <a:gd name="T90" fmla="*/ 86 w 128"/>
                <a:gd name="T91" fmla="*/ 71 h 213"/>
                <a:gd name="T92" fmla="*/ 42 w 128"/>
                <a:gd name="T93" fmla="*/ 71 h 213"/>
                <a:gd name="T94" fmla="*/ 39 w 128"/>
                <a:gd name="T95" fmla="*/ 74 h 213"/>
                <a:gd name="T96" fmla="*/ 42 w 128"/>
                <a:gd name="T97" fmla="*/ 77 h 213"/>
                <a:gd name="T98" fmla="*/ 61 w 128"/>
                <a:gd name="T99" fmla="*/ 77 h 213"/>
                <a:gd name="T100" fmla="*/ 61 w 128"/>
                <a:gd name="T101" fmla="*/ 141 h 213"/>
                <a:gd name="T102" fmla="*/ 38 w 128"/>
                <a:gd name="T103" fmla="*/ 141 h 213"/>
                <a:gd name="T104" fmla="*/ 37 w 128"/>
                <a:gd name="T105" fmla="*/ 138 h 213"/>
                <a:gd name="T106" fmla="*/ 26 w 128"/>
                <a:gd name="T107" fmla="*/ 115 h 213"/>
                <a:gd name="T108" fmla="*/ 64 w 128"/>
                <a:gd name="T109" fmla="*/ 207 h 213"/>
                <a:gd name="T110" fmla="*/ 39 w 128"/>
                <a:gd name="T111" fmla="*/ 190 h 213"/>
                <a:gd name="T112" fmla="*/ 89 w 128"/>
                <a:gd name="T113" fmla="*/ 190 h 213"/>
                <a:gd name="T114" fmla="*/ 64 w 128"/>
                <a:gd name="T115" fmla="*/ 20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13">
                  <a:moveTo>
                    <a:pt x="97" y="138"/>
                  </a:moveTo>
                  <a:cubicBezTo>
                    <a:pt x="97" y="132"/>
                    <a:pt x="102" y="126"/>
                    <a:pt x="107" y="118"/>
                  </a:cubicBezTo>
                  <a:cubicBezTo>
                    <a:pt x="116" y="106"/>
                    <a:pt x="128" y="91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1"/>
                    <a:pt x="12" y="106"/>
                    <a:pt x="21" y="118"/>
                  </a:cubicBezTo>
                  <a:cubicBezTo>
                    <a:pt x="27" y="126"/>
                    <a:pt x="31" y="132"/>
                    <a:pt x="31" y="138"/>
                  </a:cubicBezTo>
                  <a:cubicBezTo>
                    <a:pt x="31" y="140"/>
                    <a:pt x="31" y="142"/>
                    <a:pt x="32" y="144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2" y="186"/>
                    <a:pt x="32" y="186"/>
                    <a:pt x="32" y="187"/>
                  </a:cubicBezTo>
                  <a:cubicBezTo>
                    <a:pt x="32" y="187"/>
                    <a:pt x="32" y="188"/>
                    <a:pt x="32" y="188"/>
                  </a:cubicBezTo>
                  <a:cubicBezTo>
                    <a:pt x="36" y="203"/>
                    <a:pt x="49" y="213"/>
                    <a:pt x="64" y="213"/>
                  </a:cubicBezTo>
                  <a:cubicBezTo>
                    <a:pt x="79" y="213"/>
                    <a:pt x="92" y="203"/>
                    <a:pt x="96" y="188"/>
                  </a:cubicBezTo>
                  <a:cubicBezTo>
                    <a:pt x="97" y="188"/>
                    <a:pt x="97" y="187"/>
                    <a:pt x="97" y="187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86"/>
                    <a:pt x="97" y="186"/>
                    <a:pt x="97" y="185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97" y="142"/>
                    <a:pt x="97" y="140"/>
                    <a:pt x="97" y="138"/>
                  </a:cubicBezTo>
                  <a:close/>
                  <a:moveTo>
                    <a:pt x="38" y="183"/>
                  </a:moveTo>
                  <a:cubicBezTo>
                    <a:pt x="38" y="166"/>
                    <a:pt x="38" y="166"/>
                    <a:pt x="38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1" y="183"/>
                    <a:pt x="91" y="183"/>
                    <a:pt x="91" y="183"/>
                  </a:cubicBezTo>
                  <a:lnTo>
                    <a:pt x="38" y="183"/>
                  </a:lnTo>
                  <a:close/>
                  <a:moveTo>
                    <a:pt x="91" y="147"/>
                  </a:moveTo>
                  <a:cubicBezTo>
                    <a:pt x="91" y="160"/>
                    <a:pt x="91" y="160"/>
                    <a:pt x="91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47"/>
                    <a:pt x="38" y="147"/>
                    <a:pt x="38" y="147"/>
                  </a:cubicBezTo>
                  <a:lnTo>
                    <a:pt x="91" y="147"/>
                  </a:lnTo>
                  <a:close/>
                  <a:moveTo>
                    <a:pt x="26" y="115"/>
                  </a:moveTo>
                  <a:cubicBezTo>
                    <a:pt x="17" y="103"/>
                    <a:pt x="7" y="89"/>
                    <a:pt x="7" y="64"/>
                  </a:cubicBezTo>
                  <a:cubicBezTo>
                    <a:pt x="7" y="32"/>
                    <a:pt x="32" y="6"/>
                    <a:pt x="64" y="6"/>
                  </a:cubicBezTo>
                  <a:cubicBezTo>
                    <a:pt x="96" y="6"/>
                    <a:pt x="122" y="32"/>
                    <a:pt x="122" y="64"/>
                  </a:cubicBezTo>
                  <a:cubicBezTo>
                    <a:pt x="122" y="89"/>
                    <a:pt x="111" y="103"/>
                    <a:pt x="102" y="115"/>
                  </a:cubicBezTo>
                  <a:cubicBezTo>
                    <a:pt x="96" y="123"/>
                    <a:pt x="91" y="130"/>
                    <a:pt x="91" y="138"/>
                  </a:cubicBezTo>
                  <a:cubicBezTo>
                    <a:pt x="91" y="139"/>
                    <a:pt x="91" y="140"/>
                    <a:pt x="91" y="141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8" y="77"/>
                    <a:pt x="89" y="76"/>
                    <a:pt x="89" y="74"/>
                  </a:cubicBezTo>
                  <a:cubicBezTo>
                    <a:pt x="89" y="72"/>
                    <a:pt x="88" y="71"/>
                    <a:pt x="86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1" y="71"/>
                    <a:pt x="39" y="72"/>
                    <a:pt x="39" y="74"/>
                  </a:cubicBezTo>
                  <a:cubicBezTo>
                    <a:pt x="39" y="76"/>
                    <a:pt x="41" y="77"/>
                    <a:pt x="42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141"/>
                    <a:pt x="61" y="141"/>
                    <a:pt x="61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0"/>
                    <a:pt x="37" y="139"/>
                    <a:pt x="37" y="138"/>
                  </a:cubicBezTo>
                  <a:cubicBezTo>
                    <a:pt x="37" y="130"/>
                    <a:pt x="32" y="123"/>
                    <a:pt x="26" y="115"/>
                  </a:cubicBezTo>
                  <a:close/>
                  <a:moveTo>
                    <a:pt x="64" y="207"/>
                  </a:moveTo>
                  <a:cubicBezTo>
                    <a:pt x="53" y="207"/>
                    <a:pt x="43" y="200"/>
                    <a:pt x="39" y="190"/>
                  </a:cubicBezTo>
                  <a:cubicBezTo>
                    <a:pt x="89" y="190"/>
                    <a:pt x="89" y="190"/>
                    <a:pt x="89" y="190"/>
                  </a:cubicBezTo>
                  <a:cubicBezTo>
                    <a:pt x="85" y="200"/>
                    <a:pt x="75" y="207"/>
                    <a:pt x="64" y="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F04A18F-0310-251E-DC2F-926B609C1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851" y="3876675"/>
              <a:ext cx="65088" cy="66675"/>
            </a:xfrm>
            <a:custGeom>
              <a:avLst/>
              <a:gdLst>
                <a:gd name="T0" fmla="*/ 19 w 20"/>
                <a:gd name="T1" fmla="*/ 2 h 20"/>
                <a:gd name="T2" fmla="*/ 14 w 20"/>
                <a:gd name="T3" fmla="*/ 2 h 20"/>
                <a:gd name="T4" fmla="*/ 1 w 20"/>
                <a:gd name="T5" fmla="*/ 15 h 20"/>
                <a:gd name="T6" fmla="*/ 1 w 20"/>
                <a:gd name="T7" fmla="*/ 20 h 20"/>
                <a:gd name="T8" fmla="*/ 3 w 20"/>
                <a:gd name="T9" fmla="*/ 20 h 20"/>
                <a:gd name="T10" fmla="*/ 5 w 20"/>
                <a:gd name="T11" fmla="*/ 20 h 20"/>
                <a:gd name="T12" fmla="*/ 19 w 20"/>
                <a:gd name="T13" fmla="*/ 6 h 20"/>
                <a:gd name="T14" fmla="*/ 19 w 20"/>
                <a:gd name="T1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9" y="2"/>
                  </a:moveTo>
                  <a:cubicBezTo>
                    <a:pt x="18" y="0"/>
                    <a:pt x="16" y="0"/>
                    <a:pt x="14" y="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8"/>
                    <a:pt x="1" y="20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4" y="20"/>
                    <a:pt x="5" y="20"/>
                    <a:pt x="5" y="2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5"/>
                    <a:pt x="20" y="3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7BDADC10-36A7-4C89-1C70-7270B98C9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401" y="4305300"/>
              <a:ext cx="65088" cy="66675"/>
            </a:xfrm>
            <a:custGeom>
              <a:avLst/>
              <a:gdLst>
                <a:gd name="T0" fmla="*/ 1 w 20"/>
                <a:gd name="T1" fmla="*/ 19 h 20"/>
                <a:gd name="T2" fmla="*/ 3 w 20"/>
                <a:gd name="T3" fmla="*/ 20 h 20"/>
                <a:gd name="T4" fmla="*/ 5 w 20"/>
                <a:gd name="T5" fmla="*/ 19 h 20"/>
                <a:gd name="T6" fmla="*/ 19 w 20"/>
                <a:gd name="T7" fmla="*/ 5 h 20"/>
                <a:gd name="T8" fmla="*/ 19 w 20"/>
                <a:gd name="T9" fmla="*/ 1 h 20"/>
                <a:gd name="T10" fmla="*/ 14 w 20"/>
                <a:gd name="T11" fmla="*/ 1 h 20"/>
                <a:gd name="T12" fmla="*/ 1 w 20"/>
                <a:gd name="T13" fmla="*/ 14 h 20"/>
                <a:gd name="T14" fmla="*/ 1 w 20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" y="19"/>
                  </a:moveTo>
                  <a:cubicBezTo>
                    <a:pt x="1" y="19"/>
                    <a:pt x="2" y="20"/>
                    <a:pt x="3" y="20"/>
                  </a:cubicBezTo>
                  <a:cubicBezTo>
                    <a:pt x="4" y="20"/>
                    <a:pt x="5" y="19"/>
                    <a:pt x="5" y="19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0" y="2"/>
                    <a:pt x="19" y="1"/>
                  </a:cubicBezTo>
                  <a:cubicBezTo>
                    <a:pt x="18" y="0"/>
                    <a:pt x="16" y="0"/>
                    <a:pt x="14" y="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6"/>
                    <a:pt x="0" y="17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28BF32C1-93E9-DEA6-FEF0-2A53A3E73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401" y="3876675"/>
              <a:ext cx="65088" cy="66675"/>
            </a:xfrm>
            <a:custGeom>
              <a:avLst/>
              <a:gdLst>
                <a:gd name="T0" fmla="*/ 14 w 20"/>
                <a:gd name="T1" fmla="*/ 20 h 20"/>
                <a:gd name="T2" fmla="*/ 17 w 20"/>
                <a:gd name="T3" fmla="*/ 20 h 20"/>
                <a:gd name="T4" fmla="*/ 19 w 20"/>
                <a:gd name="T5" fmla="*/ 20 h 20"/>
                <a:gd name="T6" fmla="*/ 19 w 20"/>
                <a:gd name="T7" fmla="*/ 15 h 20"/>
                <a:gd name="T8" fmla="*/ 5 w 20"/>
                <a:gd name="T9" fmla="*/ 2 h 20"/>
                <a:gd name="T10" fmla="*/ 1 w 20"/>
                <a:gd name="T11" fmla="*/ 2 h 20"/>
                <a:gd name="T12" fmla="*/ 1 w 20"/>
                <a:gd name="T13" fmla="*/ 6 h 20"/>
                <a:gd name="T14" fmla="*/ 14 w 2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4" y="20"/>
                  </a:moveTo>
                  <a:cubicBezTo>
                    <a:pt x="15" y="20"/>
                    <a:pt x="16" y="20"/>
                    <a:pt x="17" y="20"/>
                  </a:cubicBezTo>
                  <a:cubicBezTo>
                    <a:pt x="17" y="20"/>
                    <a:pt x="18" y="20"/>
                    <a:pt x="19" y="20"/>
                  </a:cubicBezTo>
                  <a:cubicBezTo>
                    <a:pt x="20" y="18"/>
                    <a:pt x="20" y="16"/>
                    <a:pt x="19" y="1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870ACFD1-8AAE-8D3C-976F-253FC10F3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851" y="4305300"/>
              <a:ext cx="65088" cy="66675"/>
            </a:xfrm>
            <a:custGeom>
              <a:avLst/>
              <a:gdLst>
                <a:gd name="T0" fmla="*/ 14 w 20"/>
                <a:gd name="T1" fmla="*/ 19 h 20"/>
                <a:gd name="T2" fmla="*/ 17 w 20"/>
                <a:gd name="T3" fmla="*/ 20 h 20"/>
                <a:gd name="T4" fmla="*/ 19 w 20"/>
                <a:gd name="T5" fmla="*/ 19 h 20"/>
                <a:gd name="T6" fmla="*/ 19 w 20"/>
                <a:gd name="T7" fmla="*/ 14 h 20"/>
                <a:gd name="T8" fmla="*/ 5 w 20"/>
                <a:gd name="T9" fmla="*/ 1 h 20"/>
                <a:gd name="T10" fmla="*/ 1 w 20"/>
                <a:gd name="T11" fmla="*/ 1 h 20"/>
                <a:gd name="T12" fmla="*/ 1 w 20"/>
                <a:gd name="T13" fmla="*/ 5 h 20"/>
                <a:gd name="T14" fmla="*/ 14 w 20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4" y="19"/>
                  </a:moveTo>
                  <a:cubicBezTo>
                    <a:pt x="15" y="19"/>
                    <a:pt x="16" y="20"/>
                    <a:pt x="17" y="20"/>
                  </a:cubicBezTo>
                  <a:cubicBezTo>
                    <a:pt x="17" y="20"/>
                    <a:pt x="18" y="19"/>
                    <a:pt x="19" y="19"/>
                  </a:cubicBezTo>
                  <a:cubicBezTo>
                    <a:pt x="20" y="17"/>
                    <a:pt x="20" y="16"/>
                    <a:pt x="19" y="1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1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BC833B3-F95B-55EC-5F21-3011CDA8D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763" y="3781425"/>
              <a:ext cx="20638" cy="85725"/>
            </a:xfrm>
            <a:custGeom>
              <a:avLst/>
              <a:gdLst>
                <a:gd name="T0" fmla="*/ 6 w 6"/>
                <a:gd name="T1" fmla="*/ 23 h 26"/>
                <a:gd name="T2" fmla="*/ 6 w 6"/>
                <a:gd name="T3" fmla="*/ 3 h 26"/>
                <a:gd name="T4" fmla="*/ 3 w 6"/>
                <a:gd name="T5" fmla="*/ 0 h 26"/>
                <a:gd name="T6" fmla="*/ 0 w 6"/>
                <a:gd name="T7" fmla="*/ 3 h 26"/>
                <a:gd name="T8" fmla="*/ 0 w 6"/>
                <a:gd name="T9" fmla="*/ 23 h 26"/>
                <a:gd name="T10" fmla="*/ 3 w 6"/>
                <a:gd name="T11" fmla="*/ 26 h 26"/>
                <a:gd name="T12" fmla="*/ 6 w 6"/>
                <a:gd name="T13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6">
                  <a:moveTo>
                    <a:pt x="6" y="2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2" y="26"/>
                    <a:pt x="3" y="26"/>
                  </a:cubicBezTo>
                  <a:cubicBezTo>
                    <a:pt x="5" y="26"/>
                    <a:pt x="6" y="24"/>
                    <a:pt x="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FCA520F-4D88-62F3-4690-1F42F8363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388" y="4114800"/>
              <a:ext cx="85725" cy="19050"/>
            </a:xfrm>
            <a:custGeom>
              <a:avLst/>
              <a:gdLst>
                <a:gd name="T0" fmla="*/ 3 w 26"/>
                <a:gd name="T1" fmla="*/ 6 h 6"/>
                <a:gd name="T2" fmla="*/ 23 w 26"/>
                <a:gd name="T3" fmla="*/ 6 h 6"/>
                <a:gd name="T4" fmla="*/ 26 w 26"/>
                <a:gd name="T5" fmla="*/ 3 h 6"/>
                <a:gd name="T6" fmla="*/ 23 w 26"/>
                <a:gd name="T7" fmla="*/ 0 h 6"/>
                <a:gd name="T8" fmla="*/ 3 w 26"/>
                <a:gd name="T9" fmla="*/ 0 h 6"/>
                <a:gd name="T10" fmla="*/ 0 w 26"/>
                <a:gd name="T11" fmla="*/ 3 h 6"/>
                <a:gd name="T12" fmla="*/ 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3" y="6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6" y="5"/>
                    <a:pt x="26" y="3"/>
                  </a:cubicBezTo>
                  <a:cubicBezTo>
                    <a:pt x="26" y="1"/>
                    <a:pt x="24" y="0"/>
                    <a:pt x="2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61F85BF9-4327-6BB2-9C83-6BCF3DC73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8226" y="4114800"/>
              <a:ext cx="80963" cy="19050"/>
            </a:xfrm>
            <a:custGeom>
              <a:avLst/>
              <a:gdLst>
                <a:gd name="T0" fmla="*/ 0 w 25"/>
                <a:gd name="T1" fmla="*/ 3 h 6"/>
                <a:gd name="T2" fmla="*/ 3 w 25"/>
                <a:gd name="T3" fmla="*/ 6 h 6"/>
                <a:gd name="T4" fmla="*/ 22 w 25"/>
                <a:gd name="T5" fmla="*/ 6 h 6"/>
                <a:gd name="T6" fmla="*/ 25 w 25"/>
                <a:gd name="T7" fmla="*/ 3 h 6"/>
                <a:gd name="T8" fmla="*/ 22 w 25"/>
                <a:gd name="T9" fmla="*/ 0 h 6"/>
                <a:gd name="T10" fmla="*/ 3 w 25"/>
                <a:gd name="T11" fmla="*/ 0 h 6"/>
                <a:gd name="T12" fmla="*/ 0 w 25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6">
                  <a:moveTo>
                    <a:pt x="0" y="3"/>
                  </a:moveTo>
                  <a:cubicBezTo>
                    <a:pt x="0" y="5"/>
                    <a:pt x="1" y="6"/>
                    <a:pt x="3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4" y="6"/>
                    <a:pt x="25" y="5"/>
                    <a:pt x="25" y="3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4FFFF34-1E84-006A-BEAE-A4105720CA5A}"/>
              </a:ext>
            </a:extLst>
          </p:cNvPr>
          <p:cNvSpPr txBox="1"/>
          <p:nvPr/>
        </p:nvSpPr>
        <p:spPr>
          <a:xfrm>
            <a:off x="1607036" y="3744693"/>
            <a:ext cx="10521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  <a:latin typeface="+mj-lt"/>
              </a:rPr>
              <a:t>B</a:t>
            </a:r>
            <a:endParaRPr lang="ko-KR" alt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98754-14D9-58CC-975F-30BBE0CEEACC}"/>
              </a:ext>
            </a:extLst>
          </p:cNvPr>
          <p:cNvSpPr txBox="1"/>
          <p:nvPr/>
        </p:nvSpPr>
        <p:spPr>
          <a:xfrm>
            <a:off x="2607814" y="5065128"/>
            <a:ext cx="3486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SVM, KNN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등 분류 알고리즘도 사용해보고 싶음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4590DD1-AA44-19F5-E19A-33E2781CA651}"/>
              </a:ext>
            </a:extLst>
          </p:cNvPr>
          <p:cNvSpPr/>
          <p:nvPr/>
        </p:nvSpPr>
        <p:spPr bwMode="auto">
          <a:xfrm>
            <a:off x="774212" y="4801481"/>
            <a:ext cx="787400" cy="78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grpSp>
        <p:nvGrpSpPr>
          <p:cNvPr id="39" name="Group 589">
            <a:extLst>
              <a:ext uri="{FF2B5EF4-FFF2-40B4-BE49-F238E27FC236}">
                <a16:creationId xmlns:a16="http://schemas.microsoft.com/office/drawing/2014/main" id="{DE79C2F2-8750-8F3F-8545-C866DFBEB45E}"/>
              </a:ext>
            </a:extLst>
          </p:cNvPr>
          <p:cNvGrpSpPr/>
          <p:nvPr/>
        </p:nvGrpSpPr>
        <p:grpSpPr>
          <a:xfrm>
            <a:off x="1013563" y="5007247"/>
            <a:ext cx="308700" cy="375868"/>
            <a:chOff x="1703388" y="3781425"/>
            <a:chExt cx="685801" cy="835025"/>
          </a:xfrm>
          <a:solidFill>
            <a:schemeClr val="bg1"/>
          </a:solidFill>
        </p:grpSpPr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1A6AD961-69B5-93F6-3611-8389EEF5E8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1" y="3913188"/>
              <a:ext cx="422275" cy="703262"/>
            </a:xfrm>
            <a:custGeom>
              <a:avLst/>
              <a:gdLst>
                <a:gd name="T0" fmla="*/ 97 w 128"/>
                <a:gd name="T1" fmla="*/ 138 h 213"/>
                <a:gd name="T2" fmla="*/ 107 w 128"/>
                <a:gd name="T3" fmla="*/ 118 h 213"/>
                <a:gd name="T4" fmla="*/ 128 w 128"/>
                <a:gd name="T5" fmla="*/ 64 h 213"/>
                <a:gd name="T6" fmla="*/ 64 w 128"/>
                <a:gd name="T7" fmla="*/ 0 h 213"/>
                <a:gd name="T8" fmla="*/ 0 w 128"/>
                <a:gd name="T9" fmla="*/ 64 h 213"/>
                <a:gd name="T10" fmla="*/ 21 w 128"/>
                <a:gd name="T11" fmla="*/ 118 h 213"/>
                <a:gd name="T12" fmla="*/ 31 w 128"/>
                <a:gd name="T13" fmla="*/ 138 h 213"/>
                <a:gd name="T14" fmla="*/ 32 w 128"/>
                <a:gd name="T15" fmla="*/ 144 h 213"/>
                <a:gd name="T16" fmla="*/ 32 w 128"/>
                <a:gd name="T17" fmla="*/ 185 h 213"/>
                <a:gd name="T18" fmla="*/ 32 w 128"/>
                <a:gd name="T19" fmla="*/ 186 h 213"/>
                <a:gd name="T20" fmla="*/ 32 w 128"/>
                <a:gd name="T21" fmla="*/ 186 h 213"/>
                <a:gd name="T22" fmla="*/ 32 w 128"/>
                <a:gd name="T23" fmla="*/ 187 h 213"/>
                <a:gd name="T24" fmla="*/ 32 w 128"/>
                <a:gd name="T25" fmla="*/ 188 h 213"/>
                <a:gd name="T26" fmla="*/ 64 w 128"/>
                <a:gd name="T27" fmla="*/ 213 h 213"/>
                <a:gd name="T28" fmla="*/ 96 w 128"/>
                <a:gd name="T29" fmla="*/ 188 h 213"/>
                <a:gd name="T30" fmla="*/ 97 w 128"/>
                <a:gd name="T31" fmla="*/ 187 h 213"/>
                <a:gd name="T32" fmla="*/ 97 w 128"/>
                <a:gd name="T33" fmla="*/ 186 h 213"/>
                <a:gd name="T34" fmla="*/ 97 w 128"/>
                <a:gd name="T35" fmla="*/ 186 h 213"/>
                <a:gd name="T36" fmla="*/ 97 w 128"/>
                <a:gd name="T37" fmla="*/ 185 h 213"/>
                <a:gd name="T38" fmla="*/ 97 w 128"/>
                <a:gd name="T39" fmla="*/ 163 h 213"/>
                <a:gd name="T40" fmla="*/ 97 w 128"/>
                <a:gd name="T41" fmla="*/ 163 h 213"/>
                <a:gd name="T42" fmla="*/ 97 w 128"/>
                <a:gd name="T43" fmla="*/ 163 h 213"/>
                <a:gd name="T44" fmla="*/ 97 w 128"/>
                <a:gd name="T45" fmla="*/ 144 h 213"/>
                <a:gd name="T46" fmla="*/ 97 w 128"/>
                <a:gd name="T47" fmla="*/ 138 h 213"/>
                <a:gd name="T48" fmla="*/ 38 w 128"/>
                <a:gd name="T49" fmla="*/ 183 h 213"/>
                <a:gd name="T50" fmla="*/ 38 w 128"/>
                <a:gd name="T51" fmla="*/ 166 h 213"/>
                <a:gd name="T52" fmla="*/ 91 w 128"/>
                <a:gd name="T53" fmla="*/ 166 h 213"/>
                <a:gd name="T54" fmla="*/ 91 w 128"/>
                <a:gd name="T55" fmla="*/ 183 h 213"/>
                <a:gd name="T56" fmla="*/ 38 w 128"/>
                <a:gd name="T57" fmla="*/ 183 h 213"/>
                <a:gd name="T58" fmla="*/ 91 w 128"/>
                <a:gd name="T59" fmla="*/ 147 h 213"/>
                <a:gd name="T60" fmla="*/ 91 w 128"/>
                <a:gd name="T61" fmla="*/ 160 h 213"/>
                <a:gd name="T62" fmla="*/ 38 w 128"/>
                <a:gd name="T63" fmla="*/ 160 h 213"/>
                <a:gd name="T64" fmla="*/ 38 w 128"/>
                <a:gd name="T65" fmla="*/ 147 h 213"/>
                <a:gd name="T66" fmla="*/ 91 w 128"/>
                <a:gd name="T67" fmla="*/ 147 h 213"/>
                <a:gd name="T68" fmla="*/ 26 w 128"/>
                <a:gd name="T69" fmla="*/ 115 h 213"/>
                <a:gd name="T70" fmla="*/ 7 w 128"/>
                <a:gd name="T71" fmla="*/ 64 h 213"/>
                <a:gd name="T72" fmla="*/ 64 w 128"/>
                <a:gd name="T73" fmla="*/ 6 h 213"/>
                <a:gd name="T74" fmla="*/ 122 w 128"/>
                <a:gd name="T75" fmla="*/ 64 h 213"/>
                <a:gd name="T76" fmla="*/ 102 w 128"/>
                <a:gd name="T77" fmla="*/ 115 h 213"/>
                <a:gd name="T78" fmla="*/ 91 w 128"/>
                <a:gd name="T79" fmla="*/ 138 h 213"/>
                <a:gd name="T80" fmla="*/ 91 w 128"/>
                <a:gd name="T81" fmla="*/ 141 h 213"/>
                <a:gd name="T82" fmla="*/ 67 w 128"/>
                <a:gd name="T83" fmla="*/ 141 h 213"/>
                <a:gd name="T84" fmla="*/ 67 w 128"/>
                <a:gd name="T85" fmla="*/ 77 h 213"/>
                <a:gd name="T86" fmla="*/ 86 w 128"/>
                <a:gd name="T87" fmla="*/ 77 h 213"/>
                <a:gd name="T88" fmla="*/ 89 w 128"/>
                <a:gd name="T89" fmla="*/ 74 h 213"/>
                <a:gd name="T90" fmla="*/ 86 w 128"/>
                <a:gd name="T91" fmla="*/ 71 h 213"/>
                <a:gd name="T92" fmla="*/ 42 w 128"/>
                <a:gd name="T93" fmla="*/ 71 h 213"/>
                <a:gd name="T94" fmla="*/ 39 w 128"/>
                <a:gd name="T95" fmla="*/ 74 h 213"/>
                <a:gd name="T96" fmla="*/ 42 w 128"/>
                <a:gd name="T97" fmla="*/ 77 h 213"/>
                <a:gd name="T98" fmla="*/ 61 w 128"/>
                <a:gd name="T99" fmla="*/ 77 h 213"/>
                <a:gd name="T100" fmla="*/ 61 w 128"/>
                <a:gd name="T101" fmla="*/ 141 h 213"/>
                <a:gd name="T102" fmla="*/ 38 w 128"/>
                <a:gd name="T103" fmla="*/ 141 h 213"/>
                <a:gd name="T104" fmla="*/ 37 w 128"/>
                <a:gd name="T105" fmla="*/ 138 h 213"/>
                <a:gd name="T106" fmla="*/ 26 w 128"/>
                <a:gd name="T107" fmla="*/ 115 h 213"/>
                <a:gd name="T108" fmla="*/ 64 w 128"/>
                <a:gd name="T109" fmla="*/ 207 h 213"/>
                <a:gd name="T110" fmla="*/ 39 w 128"/>
                <a:gd name="T111" fmla="*/ 190 h 213"/>
                <a:gd name="T112" fmla="*/ 89 w 128"/>
                <a:gd name="T113" fmla="*/ 190 h 213"/>
                <a:gd name="T114" fmla="*/ 64 w 128"/>
                <a:gd name="T115" fmla="*/ 20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13">
                  <a:moveTo>
                    <a:pt x="97" y="138"/>
                  </a:moveTo>
                  <a:cubicBezTo>
                    <a:pt x="97" y="132"/>
                    <a:pt x="102" y="126"/>
                    <a:pt x="107" y="118"/>
                  </a:cubicBezTo>
                  <a:cubicBezTo>
                    <a:pt x="116" y="106"/>
                    <a:pt x="128" y="91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1"/>
                    <a:pt x="12" y="106"/>
                    <a:pt x="21" y="118"/>
                  </a:cubicBezTo>
                  <a:cubicBezTo>
                    <a:pt x="27" y="126"/>
                    <a:pt x="31" y="132"/>
                    <a:pt x="31" y="138"/>
                  </a:cubicBezTo>
                  <a:cubicBezTo>
                    <a:pt x="31" y="140"/>
                    <a:pt x="31" y="142"/>
                    <a:pt x="32" y="144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2" y="186"/>
                    <a:pt x="32" y="186"/>
                    <a:pt x="32" y="187"/>
                  </a:cubicBezTo>
                  <a:cubicBezTo>
                    <a:pt x="32" y="187"/>
                    <a:pt x="32" y="188"/>
                    <a:pt x="32" y="188"/>
                  </a:cubicBezTo>
                  <a:cubicBezTo>
                    <a:pt x="36" y="203"/>
                    <a:pt x="49" y="213"/>
                    <a:pt x="64" y="213"/>
                  </a:cubicBezTo>
                  <a:cubicBezTo>
                    <a:pt x="79" y="213"/>
                    <a:pt x="92" y="203"/>
                    <a:pt x="96" y="188"/>
                  </a:cubicBezTo>
                  <a:cubicBezTo>
                    <a:pt x="97" y="188"/>
                    <a:pt x="97" y="187"/>
                    <a:pt x="97" y="187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86"/>
                    <a:pt x="97" y="186"/>
                    <a:pt x="97" y="185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97" y="142"/>
                    <a:pt x="97" y="140"/>
                    <a:pt x="97" y="138"/>
                  </a:cubicBezTo>
                  <a:close/>
                  <a:moveTo>
                    <a:pt x="38" y="183"/>
                  </a:moveTo>
                  <a:cubicBezTo>
                    <a:pt x="38" y="166"/>
                    <a:pt x="38" y="166"/>
                    <a:pt x="38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1" y="183"/>
                    <a:pt x="91" y="183"/>
                    <a:pt x="91" y="183"/>
                  </a:cubicBezTo>
                  <a:lnTo>
                    <a:pt x="38" y="183"/>
                  </a:lnTo>
                  <a:close/>
                  <a:moveTo>
                    <a:pt x="91" y="147"/>
                  </a:moveTo>
                  <a:cubicBezTo>
                    <a:pt x="91" y="160"/>
                    <a:pt x="91" y="160"/>
                    <a:pt x="91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47"/>
                    <a:pt x="38" y="147"/>
                    <a:pt x="38" y="147"/>
                  </a:cubicBezTo>
                  <a:lnTo>
                    <a:pt x="91" y="147"/>
                  </a:lnTo>
                  <a:close/>
                  <a:moveTo>
                    <a:pt x="26" y="115"/>
                  </a:moveTo>
                  <a:cubicBezTo>
                    <a:pt x="17" y="103"/>
                    <a:pt x="7" y="89"/>
                    <a:pt x="7" y="64"/>
                  </a:cubicBezTo>
                  <a:cubicBezTo>
                    <a:pt x="7" y="32"/>
                    <a:pt x="32" y="6"/>
                    <a:pt x="64" y="6"/>
                  </a:cubicBezTo>
                  <a:cubicBezTo>
                    <a:pt x="96" y="6"/>
                    <a:pt x="122" y="32"/>
                    <a:pt x="122" y="64"/>
                  </a:cubicBezTo>
                  <a:cubicBezTo>
                    <a:pt x="122" y="89"/>
                    <a:pt x="111" y="103"/>
                    <a:pt x="102" y="115"/>
                  </a:cubicBezTo>
                  <a:cubicBezTo>
                    <a:pt x="96" y="123"/>
                    <a:pt x="91" y="130"/>
                    <a:pt x="91" y="138"/>
                  </a:cubicBezTo>
                  <a:cubicBezTo>
                    <a:pt x="91" y="139"/>
                    <a:pt x="91" y="140"/>
                    <a:pt x="91" y="141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8" y="77"/>
                    <a:pt x="89" y="76"/>
                    <a:pt x="89" y="74"/>
                  </a:cubicBezTo>
                  <a:cubicBezTo>
                    <a:pt x="89" y="72"/>
                    <a:pt x="88" y="71"/>
                    <a:pt x="86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1" y="71"/>
                    <a:pt x="39" y="72"/>
                    <a:pt x="39" y="74"/>
                  </a:cubicBezTo>
                  <a:cubicBezTo>
                    <a:pt x="39" y="76"/>
                    <a:pt x="41" y="77"/>
                    <a:pt x="42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141"/>
                    <a:pt x="61" y="141"/>
                    <a:pt x="61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0"/>
                    <a:pt x="37" y="139"/>
                    <a:pt x="37" y="138"/>
                  </a:cubicBezTo>
                  <a:cubicBezTo>
                    <a:pt x="37" y="130"/>
                    <a:pt x="32" y="123"/>
                    <a:pt x="26" y="115"/>
                  </a:cubicBezTo>
                  <a:close/>
                  <a:moveTo>
                    <a:pt x="64" y="207"/>
                  </a:moveTo>
                  <a:cubicBezTo>
                    <a:pt x="53" y="207"/>
                    <a:pt x="43" y="200"/>
                    <a:pt x="39" y="190"/>
                  </a:cubicBezTo>
                  <a:cubicBezTo>
                    <a:pt x="89" y="190"/>
                    <a:pt x="89" y="190"/>
                    <a:pt x="89" y="190"/>
                  </a:cubicBezTo>
                  <a:cubicBezTo>
                    <a:pt x="85" y="200"/>
                    <a:pt x="75" y="207"/>
                    <a:pt x="64" y="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653AB444-834A-0883-2C68-2890FE89D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851" y="3876675"/>
              <a:ext cx="65088" cy="66675"/>
            </a:xfrm>
            <a:custGeom>
              <a:avLst/>
              <a:gdLst>
                <a:gd name="T0" fmla="*/ 19 w 20"/>
                <a:gd name="T1" fmla="*/ 2 h 20"/>
                <a:gd name="T2" fmla="*/ 14 w 20"/>
                <a:gd name="T3" fmla="*/ 2 h 20"/>
                <a:gd name="T4" fmla="*/ 1 w 20"/>
                <a:gd name="T5" fmla="*/ 15 h 20"/>
                <a:gd name="T6" fmla="*/ 1 w 20"/>
                <a:gd name="T7" fmla="*/ 20 h 20"/>
                <a:gd name="T8" fmla="*/ 3 w 20"/>
                <a:gd name="T9" fmla="*/ 20 h 20"/>
                <a:gd name="T10" fmla="*/ 5 w 20"/>
                <a:gd name="T11" fmla="*/ 20 h 20"/>
                <a:gd name="T12" fmla="*/ 19 w 20"/>
                <a:gd name="T13" fmla="*/ 6 h 20"/>
                <a:gd name="T14" fmla="*/ 19 w 20"/>
                <a:gd name="T1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9" y="2"/>
                  </a:moveTo>
                  <a:cubicBezTo>
                    <a:pt x="18" y="0"/>
                    <a:pt x="16" y="0"/>
                    <a:pt x="14" y="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8"/>
                    <a:pt x="1" y="20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4" y="20"/>
                    <a:pt x="5" y="20"/>
                    <a:pt x="5" y="2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5"/>
                    <a:pt x="20" y="3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44EAF44A-D092-87E2-30BD-4C25D1F84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401" y="4305300"/>
              <a:ext cx="65088" cy="66675"/>
            </a:xfrm>
            <a:custGeom>
              <a:avLst/>
              <a:gdLst>
                <a:gd name="T0" fmla="*/ 1 w 20"/>
                <a:gd name="T1" fmla="*/ 19 h 20"/>
                <a:gd name="T2" fmla="*/ 3 w 20"/>
                <a:gd name="T3" fmla="*/ 20 h 20"/>
                <a:gd name="T4" fmla="*/ 5 w 20"/>
                <a:gd name="T5" fmla="*/ 19 h 20"/>
                <a:gd name="T6" fmla="*/ 19 w 20"/>
                <a:gd name="T7" fmla="*/ 5 h 20"/>
                <a:gd name="T8" fmla="*/ 19 w 20"/>
                <a:gd name="T9" fmla="*/ 1 h 20"/>
                <a:gd name="T10" fmla="*/ 14 w 20"/>
                <a:gd name="T11" fmla="*/ 1 h 20"/>
                <a:gd name="T12" fmla="*/ 1 w 20"/>
                <a:gd name="T13" fmla="*/ 14 h 20"/>
                <a:gd name="T14" fmla="*/ 1 w 20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" y="19"/>
                  </a:moveTo>
                  <a:cubicBezTo>
                    <a:pt x="1" y="19"/>
                    <a:pt x="2" y="20"/>
                    <a:pt x="3" y="20"/>
                  </a:cubicBezTo>
                  <a:cubicBezTo>
                    <a:pt x="4" y="20"/>
                    <a:pt x="5" y="19"/>
                    <a:pt x="5" y="19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0" y="2"/>
                    <a:pt x="19" y="1"/>
                  </a:cubicBezTo>
                  <a:cubicBezTo>
                    <a:pt x="18" y="0"/>
                    <a:pt x="16" y="0"/>
                    <a:pt x="14" y="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6"/>
                    <a:pt x="0" y="17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2669DC5-8114-FADD-2B21-836E6463F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401" y="3876675"/>
              <a:ext cx="65088" cy="66675"/>
            </a:xfrm>
            <a:custGeom>
              <a:avLst/>
              <a:gdLst>
                <a:gd name="T0" fmla="*/ 14 w 20"/>
                <a:gd name="T1" fmla="*/ 20 h 20"/>
                <a:gd name="T2" fmla="*/ 17 w 20"/>
                <a:gd name="T3" fmla="*/ 20 h 20"/>
                <a:gd name="T4" fmla="*/ 19 w 20"/>
                <a:gd name="T5" fmla="*/ 20 h 20"/>
                <a:gd name="T6" fmla="*/ 19 w 20"/>
                <a:gd name="T7" fmla="*/ 15 h 20"/>
                <a:gd name="T8" fmla="*/ 5 w 20"/>
                <a:gd name="T9" fmla="*/ 2 h 20"/>
                <a:gd name="T10" fmla="*/ 1 w 20"/>
                <a:gd name="T11" fmla="*/ 2 h 20"/>
                <a:gd name="T12" fmla="*/ 1 w 20"/>
                <a:gd name="T13" fmla="*/ 6 h 20"/>
                <a:gd name="T14" fmla="*/ 14 w 2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4" y="20"/>
                  </a:moveTo>
                  <a:cubicBezTo>
                    <a:pt x="15" y="20"/>
                    <a:pt x="16" y="20"/>
                    <a:pt x="17" y="20"/>
                  </a:cubicBezTo>
                  <a:cubicBezTo>
                    <a:pt x="17" y="20"/>
                    <a:pt x="18" y="20"/>
                    <a:pt x="19" y="20"/>
                  </a:cubicBezTo>
                  <a:cubicBezTo>
                    <a:pt x="20" y="18"/>
                    <a:pt x="20" y="16"/>
                    <a:pt x="19" y="1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1FA82158-AA65-148A-9C73-6A1785BA9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851" y="4305300"/>
              <a:ext cx="65088" cy="66675"/>
            </a:xfrm>
            <a:custGeom>
              <a:avLst/>
              <a:gdLst>
                <a:gd name="T0" fmla="*/ 14 w 20"/>
                <a:gd name="T1" fmla="*/ 19 h 20"/>
                <a:gd name="T2" fmla="*/ 17 w 20"/>
                <a:gd name="T3" fmla="*/ 20 h 20"/>
                <a:gd name="T4" fmla="*/ 19 w 20"/>
                <a:gd name="T5" fmla="*/ 19 h 20"/>
                <a:gd name="T6" fmla="*/ 19 w 20"/>
                <a:gd name="T7" fmla="*/ 14 h 20"/>
                <a:gd name="T8" fmla="*/ 5 w 20"/>
                <a:gd name="T9" fmla="*/ 1 h 20"/>
                <a:gd name="T10" fmla="*/ 1 w 20"/>
                <a:gd name="T11" fmla="*/ 1 h 20"/>
                <a:gd name="T12" fmla="*/ 1 w 20"/>
                <a:gd name="T13" fmla="*/ 5 h 20"/>
                <a:gd name="T14" fmla="*/ 14 w 20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4" y="19"/>
                  </a:moveTo>
                  <a:cubicBezTo>
                    <a:pt x="15" y="19"/>
                    <a:pt x="16" y="20"/>
                    <a:pt x="17" y="20"/>
                  </a:cubicBezTo>
                  <a:cubicBezTo>
                    <a:pt x="17" y="20"/>
                    <a:pt x="18" y="19"/>
                    <a:pt x="19" y="19"/>
                  </a:cubicBezTo>
                  <a:cubicBezTo>
                    <a:pt x="20" y="17"/>
                    <a:pt x="20" y="16"/>
                    <a:pt x="19" y="1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1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E9295133-E5C3-7D6D-037E-ABB6BC9EE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763" y="3781425"/>
              <a:ext cx="20638" cy="85725"/>
            </a:xfrm>
            <a:custGeom>
              <a:avLst/>
              <a:gdLst>
                <a:gd name="T0" fmla="*/ 6 w 6"/>
                <a:gd name="T1" fmla="*/ 23 h 26"/>
                <a:gd name="T2" fmla="*/ 6 w 6"/>
                <a:gd name="T3" fmla="*/ 3 h 26"/>
                <a:gd name="T4" fmla="*/ 3 w 6"/>
                <a:gd name="T5" fmla="*/ 0 h 26"/>
                <a:gd name="T6" fmla="*/ 0 w 6"/>
                <a:gd name="T7" fmla="*/ 3 h 26"/>
                <a:gd name="T8" fmla="*/ 0 w 6"/>
                <a:gd name="T9" fmla="*/ 23 h 26"/>
                <a:gd name="T10" fmla="*/ 3 w 6"/>
                <a:gd name="T11" fmla="*/ 26 h 26"/>
                <a:gd name="T12" fmla="*/ 6 w 6"/>
                <a:gd name="T13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6">
                  <a:moveTo>
                    <a:pt x="6" y="2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2" y="26"/>
                    <a:pt x="3" y="26"/>
                  </a:cubicBezTo>
                  <a:cubicBezTo>
                    <a:pt x="5" y="26"/>
                    <a:pt x="6" y="24"/>
                    <a:pt x="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E7879FEC-F181-0012-FA50-99484794A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388" y="4114800"/>
              <a:ext cx="85725" cy="19050"/>
            </a:xfrm>
            <a:custGeom>
              <a:avLst/>
              <a:gdLst>
                <a:gd name="T0" fmla="*/ 3 w 26"/>
                <a:gd name="T1" fmla="*/ 6 h 6"/>
                <a:gd name="T2" fmla="*/ 23 w 26"/>
                <a:gd name="T3" fmla="*/ 6 h 6"/>
                <a:gd name="T4" fmla="*/ 26 w 26"/>
                <a:gd name="T5" fmla="*/ 3 h 6"/>
                <a:gd name="T6" fmla="*/ 23 w 26"/>
                <a:gd name="T7" fmla="*/ 0 h 6"/>
                <a:gd name="T8" fmla="*/ 3 w 26"/>
                <a:gd name="T9" fmla="*/ 0 h 6"/>
                <a:gd name="T10" fmla="*/ 0 w 26"/>
                <a:gd name="T11" fmla="*/ 3 h 6"/>
                <a:gd name="T12" fmla="*/ 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3" y="6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6" y="5"/>
                    <a:pt x="26" y="3"/>
                  </a:cubicBezTo>
                  <a:cubicBezTo>
                    <a:pt x="26" y="1"/>
                    <a:pt x="24" y="0"/>
                    <a:pt x="2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A7210F2D-C908-2990-531D-4BDBB2222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8226" y="4114800"/>
              <a:ext cx="80963" cy="19050"/>
            </a:xfrm>
            <a:custGeom>
              <a:avLst/>
              <a:gdLst>
                <a:gd name="T0" fmla="*/ 0 w 25"/>
                <a:gd name="T1" fmla="*/ 3 h 6"/>
                <a:gd name="T2" fmla="*/ 3 w 25"/>
                <a:gd name="T3" fmla="*/ 6 h 6"/>
                <a:gd name="T4" fmla="*/ 22 w 25"/>
                <a:gd name="T5" fmla="*/ 6 h 6"/>
                <a:gd name="T6" fmla="*/ 25 w 25"/>
                <a:gd name="T7" fmla="*/ 3 h 6"/>
                <a:gd name="T8" fmla="*/ 22 w 25"/>
                <a:gd name="T9" fmla="*/ 0 h 6"/>
                <a:gd name="T10" fmla="*/ 3 w 25"/>
                <a:gd name="T11" fmla="*/ 0 h 6"/>
                <a:gd name="T12" fmla="*/ 0 w 25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6">
                  <a:moveTo>
                    <a:pt x="0" y="3"/>
                  </a:moveTo>
                  <a:cubicBezTo>
                    <a:pt x="0" y="5"/>
                    <a:pt x="1" y="6"/>
                    <a:pt x="3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4" y="6"/>
                    <a:pt x="25" y="5"/>
                    <a:pt x="25" y="3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36199CB-0CE9-2178-1016-E77215A3EF3F}"/>
              </a:ext>
            </a:extLst>
          </p:cNvPr>
          <p:cNvSpPr txBox="1"/>
          <p:nvPr/>
        </p:nvSpPr>
        <p:spPr>
          <a:xfrm>
            <a:off x="1607036" y="4964348"/>
            <a:ext cx="10521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  <a:latin typeface="+mj-lt"/>
              </a:rPr>
              <a:t>c</a:t>
            </a:r>
            <a:endParaRPr lang="ko-KR" altLang="en-US" sz="2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69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782A3C-9903-4E28-BC26-3912D9C9A086}"/>
              </a:ext>
            </a:extLst>
          </p:cNvPr>
          <p:cNvSpPr txBox="1"/>
          <p:nvPr/>
        </p:nvSpPr>
        <p:spPr>
          <a:xfrm>
            <a:off x="1218842" y="2888465"/>
            <a:ext cx="664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sz="8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4541346-D202-4FDF-AD9A-6F798789E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1" y="0"/>
            <a:ext cx="6756399" cy="4576353"/>
          </a:xfrm>
          <a:custGeom>
            <a:avLst/>
            <a:gdLst>
              <a:gd name="connsiteX0" fmla="*/ 3784601 w 6756399"/>
              <a:gd name="connsiteY0" fmla="*/ 4211090 h 4576353"/>
              <a:gd name="connsiteX1" fmla="*/ 3969368 w 6756399"/>
              <a:gd name="connsiteY1" fmla="*/ 4393722 h 4576353"/>
              <a:gd name="connsiteX2" fmla="*/ 3784601 w 6756399"/>
              <a:gd name="connsiteY2" fmla="*/ 4576353 h 4576353"/>
              <a:gd name="connsiteX3" fmla="*/ 3599833 w 6756399"/>
              <a:gd name="connsiteY3" fmla="*/ 4393722 h 4576353"/>
              <a:gd name="connsiteX4" fmla="*/ 3784601 w 6756399"/>
              <a:gd name="connsiteY4" fmla="*/ 4211090 h 4576353"/>
              <a:gd name="connsiteX5" fmla="*/ 4722496 w 6756399"/>
              <a:gd name="connsiteY5" fmla="*/ 4087555 h 4576353"/>
              <a:gd name="connsiteX6" fmla="*/ 4758245 w 6756399"/>
              <a:gd name="connsiteY6" fmla="*/ 4088902 h 4576353"/>
              <a:gd name="connsiteX7" fmla="*/ 4909486 w 6756399"/>
              <a:gd name="connsiteY7" fmla="*/ 4220169 h 4576353"/>
              <a:gd name="connsiteX8" fmla="*/ 4777586 w 6756399"/>
              <a:gd name="connsiteY8" fmla="*/ 4448456 h 4576353"/>
              <a:gd name="connsiteX9" fmla="*/ 4554371 w 6756399"/>
              <a:gd name="connsiteY9" fmla="*/ 4316556 h 4576353"/>
              <a:gd name="connsiteX10" fmla="*/ 4686270 w 6756399"/>
              <a:gd name="connsiteY10" fmla="*/ 4093341 h 4576353"/>
              <a:gd name="connsiteX11" fmla="*/ 4722496 w 6756399"/>
              <a:gd name="connsiteY11" fmla="*/ 4087555 h 4576353"/>
              <a:gd name="connsiteX12" fmla="*/ 2852448 w 6756399"/>
              <a:gd name="connsiteY12" fmla="*/ 4087555 h 4576353"/>
              <a:gd name="connsiteX13" fmla="*/ 2890139 w 6756399"/>
              <a:gd name="connsiteY13" fmla="*/ 4093341 h 4576353"/>
              <a:gd name="connsiteX14" fmla="*/ 3016966 w 6756399"/>
              <a:gd name="connsiteY14" fmla="*/ 4316556 h 4576353"/>
              <a:gd name="connsiteX15" fmla="*/ 2793750 w 6756399"/>
              <a:gd name="connsiteY15" fmla="*/ 4448456 h 4576353"/>
              <a:gd name="connsiteX16" fmla="*/ 2661851 w 6756399"/>
              <a:gd name="connsiteY16" fmla="*/ 4220169 h 4576353"/>
              <a:gd name="connsiteX17" fmla="*/ 2815945 w 6756399"/>
              <a:gd name="connsiteY17" fmla="*/ 4088903 h 4576353"/>
              <a:gd name="connsiteX18" fmla="*/ 2852448 w 6756399"/>
              <a:gd name="connsiteY18" fmla="*/ 4087555 h 4576353"/>
              <a:gd name="connsiteX19" fmla="*/ 5588090 w 6756399"/>
              <a:gd name="connsiteY19" fmla="*/ 3725985 h 4576353"/>
              <a:gd name="connsiteX20" fmla="*/ 5770604 w 6756399"/>
              <a:gd name="connsiteY20" fmla="*/ 3815276 h 4576353"/>
              <a:gd name="connsiteX21" fmla="*/ 5699626 w 6756399"/>
              <a:gd name="connsiteY21" fmla="*/ 4064175 h 4576353"/>
              <a:gd name="connsiteX22" fmla="*/ 5451203 w 6756399"/>
              <a:gd name="connsiteY22" fmla="*/ 3998141 h 4576353"/>
              <a:gd name="connsiteX23" fmla="*/ 5517112 w 6756399"/>
              <a:gd name="connsiteY23" fmla="*/ 3749241 h 4576353"/>
              <a:gd name="connsiteX24" fmla="*/ 5588090 w 6756399"/>
              <a:gd name="connsiteY24" fmla="*/ 3725985 h 4576353"/>
              <a:gd name="connsiteX25" fmla="*/ 1983250 w 6756399"/>
              <a:gd name="connsiteY25" fmla="*/ 3725985 h 4576353"/>
              <a:gd name="connsiteX26" fmla="*/ 2052088 w 6756399"/>
              <a:gd name="connsiteY26" fmla="*/ 3749241 h 4576353"/>
              <a:gd name="connsiteX27" fmla="*/ 2117997 w 6756399"/>
              <a:gd name="connsiteY27" fmla="*/ 3998141 h 4576353"/>
              <a:gd name="connsiteX28" fmla="*/ 1869574 w 6756399"/>
              <a:gd name="connsiteY28" fmla="*/ 4064175 h 4576353"/>
              <a:gd name="connsiteX29" fmla="*/ 1798596 w 6756399"/>
              <a:gd name="connsiteY29" fmla="*/ 3815276 h 4576353"/>
              <a:gd name="connsiteX30" fmla="*/ 1983250 w 6756399"/>
              <a:gd name="connsiteY30" fmla="*/ 3725985 h 4576353"/>
              <a:gd name="connsiteX31" fmla="*/ 3784601 w 6756399"/>
              <a:gd name="connsiteY31" fmla="*/ 3572418 h 4576353"/>
              <a:gd name="connsiteX32" fmla="*/ 3928783 w 6756399"/>
              <a:gd name="connsiteY32" fmla="*/ 3714464 h 4576353"/>
              <a:gd name="connsiteX33" fmla="*/ 3784601 w 6756399"/>
              <a:gd name="connsiteY33" fmla="*/ 3856510 h 4576353"/>
              <a:gd name="connsiteX34" fmla="*/ 3640418 w 6756399"/>
              <a:gd name="connsiteY34" fmla="*/ 3714464 h 4576353"/>
              <a:gd name="connsiteX35" fmla="*/ 3784601 w 6756399"/>
              <a:gd name="connsiteY35" fmla="*/ 3572418 h 4576353"/>
              <a:gd name="connsiteX36" fmla="*/ 4574225 w 6756399"/>
              <a:gd name="connsiteY36" fmla="*/ 3471862 h 4576353"/>
              <a:gd name="connsiteX37" fmla="*/ 4690312 w 6756399"/>
              <a:gd name="connsiteY37" fmla="*/ 3576996 h 4576353"/>
              <a:gd name="connsiteX38" fmla="*/ 4589023 w 6756399"/>
              <a:gd name="connsiteY38" fmla="*/ 3749912 h 4576353"/>
              <a:gd name="connsiteX39" fmla="*/ 4416830 w 6756399"/>
              <a:gd name="connsiteY39" fmla="*/ 3648196 h 4576353"/>
              <a:gd name="connsiteX40" fmla="*/ 4518121 w 6756399"/>
              <a:gd name="connsiteY40" fmla="*/ 3475280 h 4576353"/>
              <a:gd name="connsiteX41" fmla="*/ 4574225 w 6756399"/>
              <a:gd name="connsiteY41" fmla="*/ 3471862 h 4576353"/>
              <a:gd name="connsiteX42" fmla="*/ 2995903 w 6756399"/>
              <a:gd name="connsiteY42" fmla="*/ 3471862 h 4576353"/>
              <a:gd name="connsiteX43" fmla="*/ 3052389 w 6756399"/>
              <a:gd name="connsiteY43" fmla="*/ 3475280 h 4576353"/>
              <a:gd name="connsiteX44" fmla="*/ 3154368 w 6756399"/>
              <a:gd name="connsiteY44" fmla="*/ 3648196 h 4576353"/>
              <a:gd name="connsiteX45" fmla="*/ 2981005 w 6756399"/>
              <a:gd name="connsiteY45" fmla="*/ 3749912 h 4576353"/>
              <a:gd name="connsiteX46" fmla="*/ 2879027 w 6756399"/>
              <a:gd name="connsiteY46" fmla="*/ 3576996 h 4576353"/>
              <a:gd name="connsiteX47" fmla="*/ 2995903 w 6756399"/>
              <a:gd name="connsiteY47" fmla="*/ 3471862 h 4576353"/>
              <a:gd name="connsiteX48" fmla="*/ 5252811 w 6756399"/>
              <a:gd name="connsiteY48" fmla="*/ 3171770 h 4576353"/>
              <a:gd name="connsiteX49" fmla="*/ 5396069 w 6756399"/>
              <a:gd name="connsiteY49" fmla="*/ 3246264 h 4576353"/>
              <a:gd name="connsiteX50" fmla="*/ 5340040 w 6756399"/>
              <a:gd name="connsiteY50" fmla="*/ 3439820 h 4576353"/>
              <a:gd name="connsiteX51" fmla="*/ 5146482 w 6756399"/>
              <a:gd name="connsiteY51" fmla="*/ 3388884 h 4576353"/>
              <a:gd name="connsiteX52" fmla="*/ 5197418 w 6756399"/>
              <a:gd name="connsiteY52" fmla="*/ 3190234 h 4576353"/>
              <a:gd name="connsiteX53" fmla="*/ 5252811 w 6756399"/>
              <a:gd name="connsiteY53" fmla="*/ 3171770 h 4576353"/>
              <a:gd name="connsiteX54" fmla="*/ 2316981 w 6756399"/>
              <a:gd name="connsiteY54" fmla="*/ 3171770 h 4576353"/>
              <a:gd name="connsiteX55" fmla="*/ 2372150 w 6756399"/>
              <a:gd name="connsiteY55" fmla="*/ 3190234 h 4576353"/>
              <a:gd name="connsiteX56" fmla="*/ 2422881 w 6756399"/>
              <a:gd name="connsiteY56" fmla="*/ 3388884 h 4576353"/>
              <a:gd name="connsiteX57" fmla="*/ 2230104 w 6756399"/>
              <a:gd name="connsiteY57" fmla="*/ 3439820 h 4576353"/>
              <a:gd name="connsiteX58" fmla="*/ 2174301 w 6756399"/>
              <a:gd name="connsiteY58" fmla="*/ 3246264 h 4576353"/>
              <a:gd name="connsiteX59" fmla="*/ 2316981 w 6756399"/>
              <a:gd name="connsiteY59" fmla="*/ 3171770 h 4576353"/>
              <a:gd name="connsiteX60" fmla="*/ 6367058 w 6756399"/>
              <a:gd name="connsiteY60" fmla="*/ 3143686 h 4576353"/>
              <a:gd name="connsiteX61" fmla="*/ 6495990 w 6756399"/>
              <a:gd name="connsiteY61" fmla="*/ 3196776 h 4576353"/>
              <a:gd name="connsiteX62" fmla="*/ 6495990 w 6756399"/>
              <a:gd name="connsiteY62" fmla="*/ 3454641 h 4576353"/>
              <a:gd name="connsiteX63" fmla="*/ 6238126 w 6756399"/>
              <a:gd name="connsiteY63" fmla="*/ 3454641 h 4576353"/>
              <a:gd name="connsiteX64" fmla="*/ 6238126 w 6756399"/>
              <a:gd name="connsiteY64" fmla="*/ 3196776 h 4576353"/>
              <a:gd name="connsiteX65" fmla="*/ 6367058 w 6756399"/>
              <a:gd name="connsiteY65" fmla="*/ 3143686 h 4576353"/>
              <a:gd name="connsiteX66" fmla="*/ 1203210 w 6756399"/>
              <a:gd name="connsiteY66" fmla="*/ 3143686 h 4576353"/>
              <a:gd name="connsiteX67" fmla="*/ 1332831 w 6756399"/>
              <a:gd name="connsiteY67" fmla="*/ 3196776 h 4576353"/>
              <a:gd name="connsiteX68" fmla="*/ 1332831 w 6756399"/>
              <a:gd name="connsiteY68" fmla="*/ 3454641 h 4576353"/>
              <a:gd name="connsiteX69" fmla="*/ 1073588 w 6756399"/>
              <a:gd name="connsiteY69" fmla="*/ 3454641 h 4576353"/>
              <a:gd name="connsiteX70" fmla="*/ 1073588 w 6756399"/>
              <a:gd name="connsiteY70" fmla="*/ 3196776 h 4576353"/>
              <a:gd name="connsiteX71" fmla="*/ 1203210 w 6756399"/>
              <a:gd name="connsiteY71" fmla="*/ 3143686 h 4576353"/>
              <a:gd name="connsiteX72" fmla="*/ 3787803 w 6756399"/>
              <a:gd name="connsiteY72" fmla="*/ 2982874 h 4576353"/>
              <a:gd name="connsiteX73" fmla="*/ 3898876 w 6756399"/>
              <a:gd name="connsiteY73" fmla="*/ 3095016 h 4576353"/>
              <a:gd name="connsiteX74" fmla="*/ 3787803 w 6756399"/>
              <a:gd name="connsiteY74" fmla="*/ 3207158 h 4576353"/>
              <a:gd name="connsiteX75" fmla="*/ 3676729 w 6756399"/>
              <a:gd name="connsiteY75" fmla="*/ 3095016 h 4576353"/>
              <a:gd name="connsiteX76" fmla="*/ 3787803 w 6756399"/>
              <a:gd name="connsiteY76" fmla="*/ 2982874 h 4576353"/>
              <a:gd name="connsiteX77" fmla="*/ 4408578 w 6756399"/>
              <a:gd name="connsiteY77" fmla="*/ 2901766 h 4576353"/>
              <a:gd name="connsiteX78" fmla="*/ 4503155 w 6756399"/>
              <a:gd name="connsiteY78" fmla="*/ 2982832 h 4576353"/>
              <a:gd name="connsiteX79" fmla="*/ 4422247 w 6756399"/>
              <a:gd name="connsiteY79" fmla="*/ 3119363 h 4576353"/>
              <a:gd name="connsiteX80" fmla="*/ 4285716 w 6756399"/>
              <a:gd name="connsiteY80" fmla="*/ 3038455 h 4576353"/>
              <a:gd name="connsiteX81" fmla="*/ 4366624 w 6756399"/>
              <a:gd name="connsiteY81" fmla="*/ 2906981 h 4576353"/>
              <a:gd name="connsiteX82" fmla="*/ 4408578 w 6756399"/>
              <a:gd name="connsiteY82" fmla="*/ 2901766 h 4576353"/>
              <a:gd name="connsiteX83" fmla="*/ 3162835 w 6756399"/>
              <a:gd name="connsiteY83" fmla="*/ 2899634 h 4576353"/>
              <a:gd name="connsiteX84" fmla="*/ 3204711 w 6756399"/>
              <a:gd name="connsiteY84" fmla="*/ 2901924 h 4576353"/>
              <a:gd name="connsiteX85" fmla="*/ 3285618 w 6756399"/>
              <a:gd name="connsiteY85" fmla="*/ 3038455 h 4576353"/>
              <a:gd name="connsiteX86" fmla="*/ 3149087 w 6756399"/>
              <a:gd name="connsiteY86" fmla="*/ 3119363 h 4576353"/>
              <a:gd name="connsiteX87" fmla="*/ 3073236 w 6756399"/>
              <a:gd name="connsiteY87" fmla="*/ 2982832 h 4576353"/>
              <a:gd name="connsiteX88" fmla="*/ 3162835 w 6756399"/>
              <a:gd name="connsiteY88" fmla="*/ 2899634 h 4576353"/>
              <a:gd name="connsiteX89" fmla="*/ 5888588 w 6756399"/>
              <a:gd name="connsiteY89" fmla="*/ 2702124 h 4576353"/>
              <a:gd name="connsiteX90" fmla="*/ 5989877 w 6756399"/>
              <a:gd name="connsiteY90" fmla="*/ 2744190 h 4576353"/>
              <a:gd name="connsiteX91" fmla="*/ 5989877 w 6756399"/>
              <a:gd name="connsiteY91" fmla="*/ 2948147 h 4576353"/>
              <a:gd name="connsiteX92" fmla="*/ 5787299 w 6756399"/>
              <a:gd name="connsiteY92" fmla="*/ 2948147 h 4576353"/>
              <a:gd name="connsiteX93" fmla="*/ 5787299 w 6756399"/>
              <a:gd name="connsiteY93" fmla="*/ 2744190 h 4576353"/>
              <a:gd name="connsiteX94" fmla="*/ 5888588 w 6756399"/>
              <a:gd name="connsiteY94" fmla="*/ 2702124 h 4576353"/>
              <a:gd name="connsiteX95" fmla="*/ 1687021 w 6756399"/>
              <a:gd name="connsiteY95" fmla="*/ 2702124 h 4576353"/>
              <a:gd name="connsiteX96" fmla="*/ 1788310 w 6756399"/>
              <a:gd name="connsiteY96" fmla="*/ 2744190 h 4576353"/>
              <a:gd name="connsiteX97" fmla="*/ 1788310 w 6756399"/>
              <a:gd name="connsiteY97" fmla="*/ 2948147 h 4576353"/>
              <a:gd name="connsiteX98" fmla="*/ 1585732 w 6756399"/>
              <a:gd name="connsiteY98" fmla="*/ 2948147 h 4576353"/>
              <a:gd name="connsiteX99" fmla="*/ 1585732 w 6756399"/>
              <a:gd name="connsiteY99" fmla="*/ 2744190 h 4576353"/>
              <a:gd name="connsiteX100" fmla="*/ 1687021 w 6756399"/>
              <a:gd name="connsiteY100" fmla="*/ 2702124 h 4576353"/>
              <a:gd name="connsiteX101" fmla="*/ 4946628 w 6756399"/>
              <a:gd name="connsiteY101" fmla="*/ 2664384 h 4576353"/>
              <a:gd name="connsiteX102" fmla="*/ 5056009 w 6756399"/>
              <a:gd name="connsiteY102" fmla="*/ 2723536 h 4576353"/>
              <a:gd name="connsiteX103" fmla="*/ 5015339 w 6756399"/>
              <a:gd name="connsiteY103" fmla="*/ 2875571 h 4576353"/>
              <a:gd name="connsiteX104" fmla="*/ 4862826 w 6756399"/>
              <a:gd name="connsiteY104" fmla="*/ 2835028 h 4576353"/>
              <a:gd name="connsiteX105" fmla="*/ 4903495 w 6756399"/>
              <a:gd name="connsiteY105" fmla="*/ 2677925 h 4576353"/>
              <a:gd name="connsiteX106" fmla="*/ 4946628 w 6756399"/>
              <a:gd name="connsiteY106" fmla="*/ 2664384 h 4576353"/>
              <a:gd name="connsiteX107" fmla="*/ 2625659 w 6756399"/>
              <a:gd name="connsiteY107" fmla="*/ 2664384 h 4576353"/>
              <a:gd name="connsiteX108" fmla="*/ 2666302 w 6756399"/>
              <a:gd name="connsiteY108" fmla="*/ 2677925 h 4576353"/>
              <a:gd name="connsiteX109" fmla="*/ 2706631 w 6756399"/>
              <a:gd name="connsiteY109" fmla="*/ 2835028 h 4576353"/>
              <a:gd name="connsiteX110" fmla="*/ 2555399 w 6756399"/>
              <a:gd name="connsiteY110" fmla="*/ 2875571 h 4576353"/>
              <a:gd name="connsiteX111" fmla="*/ 2515072 w 6756399"/>
              <a:gd name="connsiteY111" fmla="*/ 2723536 h 4576353"/>
              <a:gd name="connsiteX112" fmla="*/ 2625659 w 6756399"/>
              <a:gd name="connsiteY112" fmla="*/ 2664384 h 4576353"/>
              <a:gd name="connsiteX113" fmla="*/ 3785668 w 6756399"/>
              <a:gd name="connsiteY113" fmla="*/ 2474500 h 4576353"/>
              <a:gd name="connsiteX114" fmla="*/ 3868973 w 6756399"/>
              <a:gd name="connsiteY114" fmla="*/ 2558874 h 4576353"/>
              <a:gd name="connsiteX115" fmla="*/ 3785668 w 6756399"/>
              <a:gd name="connsiteY115" fmla="*/ 2643247 h 4576353"/>
              <a:gd name="connsiteX116" fmla="*/ 3702362 w 6756399"/>
              <a:gd name="connsiteY116" fmla="*/ 2558874 h 4576353"/>
              <a:gd name="connsiteX117" fmla="*/ 3785668 w 6756399"/>
              <a:gd name="connsiteY117" fmla="*/ 2474500 h 4576353"/>
              <a:gd name="connsiteX118" fmla="*/ 4268605 w 6756399"/>
              <a:gd name="connsiteY118" fmla="*/ 2412981 h 4576353"/>
              <a:gd name="connsiteX119" fmla="*/ 4336475 w 6756399"/>
              <a:gd name="connsiteY119" fmla="*/ 2475135 h 4576353"/>
              <a:gd name="connsiteX120" fmla="*/ 4280592 w 6756399"/>
              <a:gd name="connsiteY120" fmla="*/ 2581822 h 4576353"/>
              <a:gd name="connsiteX121" fmla="*/ 4173906 w 6756399"/>
              <a:gd name="connsiteY121" fmla="*/ 2520858 h 4576353"/>
              <a:gd name="connsiteX122" fmla="*/ 4234869 w 6756399"/>
              <a:gd name="connsiteY122" fmla="*/ 2414172 h 4576353"/>
              <a:gd name="connsiteX123" fmla="*/ 4268605 w 6756399"/>
              <a:gd name="connsiteY123" fmla="*/ 2412981 h 4576353"/>
              <a:gd name="connsiteX124" fmla="*/ 3302267 w 6756399"/>
              <a:gd name="connsiteY124" fmla="*/ 2412981 h 4576353"/>
              <a:gd name="connsiteX125" fmla="*/ 3336152 w 6756399"/>
              <a:gd name="connsiteY125" fmla="*/ 2414172 h 4576353"/>
              <a:gd name="connsiteX126" fmla="*/ 3397384 w 6756399"/>
              <a:gd name="connsiteY126" fmla="*/ 2520858 h 4576353"/>
              <a:gd name="connsiteX127" fmla="*/ 3295330 w 6756399"/>
              <a:gd name="connsiteY127" fmla="*/ 2581822 h 4576353"/>
              <a:gd name="connsiteX128" fmla="*/ 3234097 w 6756399"/>
              <a:gd name="connsiteY128" fmla="*/ 2475135 h 4576353"/>
              <a:gd name="connsiteX129" fmla="*/ 3302267 w 6756399"/>
              <a:gd name="connsiteY129" fmla="*/ 2412981 h 4576353"/>
              <a:gd name="connsiteX130" fmla="*/ 602601 w 6756399"/>
              <a:gd name="connsiteY130" fmla="*/ 2386641 h 4576353"/>
              <a:gd name="connsiteX131" fmla="*/ 785115 w 6756399"/>
              <a:gd name="connsiteY131" fmla="*/ 2475760 h 4576353"/>
              <a:gd name="connsiteX132" fmla="*/ 714137 w 6756399"/>
              <a:gd name="connsiteY132" fmla="*/ 2729253 h 4576353"/>
              <a:gd name="connsiteX133" fmla="*/ 465715 w 6756399"/>
              <a:gd name="connsiteY133" fmla="*/ 2663346 h 4576353"/>
              <a:gd name="connsiteX134" fmla="*/ 531622 w 6756399"/>
              <a:gd name="connsiteY134" fmla="*/ 2409852 h 4576353"/>
              <a:gd name="connsiteX135" fmla="*/ 602601 w 6756399"/>
              <a:gd name="connsiteY135" fmla="*/ 2386641 h 4576353"/>
              <a:gd name="connsiteX136" fmla="*/ 5446864 w 6756399"/>
              <a:gd name="connsiteY136" fmla="*/ 2292404 h 4576353"/>
              <a:gd name="connsiteX137" fmla="*/ 5523593 w 6756399"/>
              <a:gd name="connsiteY137" fmla="*/ 2322842 h 4576353"/>
              <a:gd name="connsiteX138" fmla="*/ 5523593 w 6756399"/>
              <a:gd name="connsiteY138" fmla="*/ 2485180 h 4576353"/>
              <a:gd name="connsiteX139" fmla="*/ 5366329 w 6756399"/>
              <a:gd name="connsiteY139" fmla="*/ 2485180 h 4576353"/>
              <a:gd name="connsiteX140" fmla="*/ 5366329 w 6756399"/>
              <a:gd name="connsiteY140" fmla="*/ 2322842 h 4576353"/>
              <a:gd name="connsiteX141" fmla="*/ 5446864 w 6756399"/>
              <a:gd name="connsiteY141" fmla="*/ 2292404 h 4576353"/>
              <a:gd name="connsiteX142" fmla="*/ 2124471 w 6756399"/>
              <a:gd name="connsiteY142" fmla="*/ 2292404 h 4576353"/>
              <a:gd name="connsiteX143" fmla="*/ 2205005 w 6756399"/>
              <a:gd name="connsiteY143" fmla="*/ 2322842 h 4576353"/>
              <a:gd name="connsiteX144" fmla="*/ 2205005 w 6756399"/>
              <a:gd name="connsiteY144" fmla="*/ 2485180 h 4576353"/>
              <a:gd name="connsiteX145" fmla="*/ 2047742 w 6756399"/>
              <a:gd name="connsiteY145" fmla="*/ 2485180 h 4576353"/>
              <a:gd name="connsiteX146" fmla="*/ 2047742 w 6756399"/>
              <a:gd name="connsiteY146" fmla="*/ 2322842 h 4576353"/>
              <a:gd name="connsiteX147" fmla="*/ 2124471 w 6756399"/>
              <a:gd name="connsiteY147" fmla="*/ 2292404 h 4576353"/>
              <a:gd name="connsiteX148" fmla="*/ 4681783 w 6756399"/>
              <a:gd name="connsiteY148" fmla="*/ 2233910 h 4576353"/>
              <a:gd name="connsiteX149" fmla="*/ 4766442 w 6756399"/>
              <a:gd name="connsiteY149" fmla="*/ 2273039 h 4576353"/>
              <a:gd name="connsiteX150" fmla="*/ 4736089 w 6756399"/>
              <a:gd name="connsiteY150" fmla="*/ 2389396 h 4576353"/>
              <a:gd name="connsiteX151" fmla="*/ 4619731 w 6756399"/>
              <a:gd name="connsiteY151" fmla="*/ 2359042 h 4576353"/>
              <a:gd name="connsiteX152" fmla="*/ 4650085 w 6756399"/>
              <a:gd name="connsiteY152" fmla="*/ 2242685 h 4576353"/>
              <a:gd name="connsiteX153" fmla="*/ 4681783 w 6756399"/>
              <a:gd name="connsiteY153" fmla="*/ 2233910 h 4576353"/>
              <a:gd name="connsiteX154" fmla="*/ 2888766 w 6756399"/>
              <a:gd name="connsiteY154" fmla="*/ 2233910 h 4576353"/>
              <a:gd name="connsiteX155" fmla="*/ 2920464 w 6756399"/>
              <a:gd name="connsiteY155" fmla="*/ 2242685 h 4576353"/>
              <a:gd name="connsiteX156" fmla="*/ 2950818 w 6756399"/>
              <a:gd name="connsiteY156" fmla="*/ 2359042 h 4576353"/>
              <a:gd name="connsiteX157" fmla="*/ 2834460 w 6756399"/>
              <a:gd name="connsiteY157" fmla="*/ 2389396 h 4576353"/>
              <a:gd name="connsiteX158" fmla="*/ 2804107 w 6756399"/>
              <a:gd name="connsiteY158" fmla="*/ 2273039 h 4576353"/>
              <a:gd name="connsiteX159" fmla="*/ 2856594 w 6756399"/>
              <a:gd name="connsiteY159" fmla="*/ 2236994 h 4576353"/>
              <a:gd name="connsiteX160" fmla="*/ 2888766 w 6756399"/>
              <a:gd name="connsiteY160" fmla="*/ 2233910 h 4576353"/>
              <a:gd name="connsiteX161" fmla="*/ 6375790 w 6756399"/>
              <a:gd name="connsiteY161" fmla="*/ 2086444 h 4576353"/>
              <a:gd name="connsiteX162" fmla="*/ 6430826 w 6756399"/>
              <a:gd name="connsiteY162" fmla="*/ 2104868 h 4576353"/>
              <a:gd name="connsiteX163" fmla="*/ 6481433 w 6756399"/>
              <a:gd name="connsiteY163" fmla="*/ 2302237 h 4576353"/>
              <a:gd name="connsiteX164" fmla="*/ 6284064 w 6756399"/>
              <a:gd name="connsiteY164" fmla="*/ 2352845 h 4576353"/>
              <a:gd name="connsiteX165" fmla="*/ 6233456 w 6756399"/>
              <a:gd name="connsiteY165" fmla="*/ 2155475 h 4576353"/>
              <a:gd name="connsiteX166" fmla="*/ 6375790 w 6756399"/>
              <a:gd name="connsiteY166" fmla="*/ 2086444 h 4576353"/>
              <a:gd name="connsiteX167" fmla="*/ 1194358 w 6756399"/>
              <a:gd name="connsiteY167" fmla="*/ 2086444 h 4576353"/>
              <a:gd name="connsiteX168" fmla="*/ 1337616 w 6756399"/>
              <a:gd name="connsiteY168" fmla="*/ 2155475 h 4576353"/>
              <a:gd name="connsiteX169" fmla="*/ 1286680 w 6756399"/>
              <a:gd name="connsiteY169" fmla="*/ 2352845 h 4576353"/>
              <a:gd name="connsiteX170" fmla="*/ 1088029 w 6756399"/>
              <a:gd name="connsiteY170" fmla="*/ 2302237 h 4576353"/>
              <a:gd name="connsiteX171" fmla="*/ 1138965 w 6756399"/>
              <a:gd name="connsiteY171" fmla="*/ 2104868 h 4576353"/>
              <a:gd name="connsiteX172" fmla="*/ 1194358 w 6756399"/>
              <a:gd name="connsiteY172" fmla="*/ 2086444 h 4576353"/>
              <a:gd name="connsiteX173" fmla="*/ 3784601 w 6756399"/>
              <a:gd name="connsiteY173" fmla="*/ 2008845 h 4576353"/>
              <a:gd name="connsiteX174" fmla="*/ 3847615 w 6756399"/>
              <a:gd name="connsiteY174" fmla="*/ 2071859 h 4576353"/>
              <a:gd name="connsiteX175" fmla="*/ 3784601 w 6756399"/>
              <a:gd name="connsiteY175" fmla="*/ 2134873 h 4576353"/>
              <a:gd name="connsiteX176" fmla="*/ 3721587 w 6756399"/>
              <a:gd name="connsiteY176" fmla="*/ 2071859 h 4576353"/>
              <a:gd name="connsiteX177" fmla="*/ 3784601 w 6756399"/>
              <a:gd name="connsiteY177" fmla="*/ 2008845 h 4576353"/>
              <a:gd name="connsiteX178" fmla="*/ 4112327 w 6756399"/>
              <a:gd name="connsiteY178" fmla="*/ 1962644 h 4576353"/>
              <a:gd name="connsiteX179" fmla="*/ 4187851 w 6756399"/>
              <a:gd name="connsiteY179" fmla="*/ 2008213 h 4576353"/>
              <a:gd name="connsiteX180" fmla="*/ 4147572 w 6756399"/>
              <a:gd name="connsiteY180" fmla="*/ 2089223 h 4576353"/>
              <a:gd name="connsiteX181" fmla="*/ 4067013 w 6756399"/>
              <a:gd name="connsiteY181" fmla="*/ 2043655 h 4576353"/>
              <a:gd name="connsiteX182" fmla="*/ 4112327 w 6756399"/>
              <a:gd name="connsiteY182" fmla="*/ 1962644 h 4576353"/>
              <a:gd name="connsiteX183" fmla="*/ 3458169 w 6756399"/>
              <a:gd name="connsiteY183" fmla="*/ 1962644 h 4576353"/>
              <a:gd name="connsiteX184" fmla="*/ 3504170 w 6756399"/>
              <a:gd name="connsiteY184" fmla="*/ 2043655 h 4576353"/>
              <a:gd name="connsiteX185" fmla="*/ 3427502 w 6756399"/>
              <a:gd name="connsiteY185" fmla="*/ 2089223 h 4576353"/>
              <a:gd name="connsiteX186" fmla="*/ 3381501 w 6756399"/>
              <a:gd name="connsiteY186" fmla="*/ 2008213 h 4576353"/>
              <a:gd name="connsiteX187" fmla="*/ 3458169 w 6756399"/>
              <a:gd name="connsiteY187" fmla="*/ 1962644 h 4576353"/>
              <a:gd name="connsiteX188" fmla="*/ 5071557 w 6756399"/>
              <a:gd name="connsiteY188" fmla="*/ 1945923 h 4576353"/>
              <a:gd name="connsiteX189" fmla="*/ 5132790 w 6756399"/>
              <a:gd name="connsiteY189" fmla="*/ 1968618 h 4576353"/>
              <a:gd name="connsiteX190" fmla="*/ 5132790 w 6756399"/>
              <a:gd name="connsiteY190" fmla="*/ 2089660 h 4576353"/>
              <a:gd name="connsiteX191" fmla="*/ 5010324 w 6756399"/>
              <a:gd name="connsiteY191" fmla="*/ 2089660 h 4576353"/>
              <a:gd name="connsiteX192" fmla="*/ 5010324 w 6756399"/>
              <a:gd name="connsiteY192" fmla="*/ 1968618 h 4576353"/>
              <a:gd name="connsiteX193" fmla="*/ 5071557 w 6756399"/>
              <a:gd name="connsiteY193" fmla="*/ 1945923 h 4576353"/>
              <a:gd name="connsiteX194" fmla="*/ 2501914 w 6756399"/>
              <a:gd name="connsiteY194" fmla="*/ 1945923 h 4576353"/>
              <a:gd name="connsiteX195" fmla="*/ 2560338 w 6756399"/>
              <a:gd name="connsiteY195" fmla="*/ 1968618 h 4576353"/>
              <a:gd name="connsiteX196" fmla="*/ 2560338 w 6756399"/>
              <a:gd name="connsiteY196" fmla="*/ 2089660 h 4576353"/>
              <a:gd name="connsiteX197" fmla="*/ 2443491 w 6756399"/>
              <a:gd name="connsiteY197" fmla="*/ 2089660 h 4576353"/>
              <a:gd name="connsiteX198" fmla="*/ 2443491 w 6756399"/>
              <a:gd name="connsiteY198" fmla="*/ 1968618 h 4576353"/>
              <a:gd name="connsiteX199" fmla="*/ 2501914 w 6756399"/>
              <a:gd name="connsiteY199" fmla="*/ 1945923 h 4576353"/>
              <a:gd name="connsiteX200" fmla="*/ 4440091 w 6756399"/>
              <a:gd name="connsiteY200" fmla="*/ 1831516 h 4576353"/>
              <a:gd name="connsiteX201" fmla="*/ 4464788 w 6756399"/>
              <a:gd name="connsiteY201" fmla="*/ 1832311 h 4576353"/>
              <a:gd name="connsiteX202" fmla="*/ 4502269 w 6756399"/>
              <a:gd name="connsiteY202" fmla="*/ 1861534 h 4576353"/>
              <a:gd name="connsiteX203" fmla="*/ 4481941 w 6756399"/>
              <a:gd name="connsiteY203" fmla="*/ 1947933 h 4576353"/>
              <a:gd name="connsiteX204" fmla="*/ 4395542 w 6756399"/>
              <a:gd name="connsiteY204" fmla="*/ 1927603 h 4576353"/>
              <a:gd name="connsiteX205" fmla="*/ 4415871 w 6756399"/>
              <a:gd name="connsiteY205" fmla="*/ 1841204 h 4576353"/>
              <a:gd name="connsiteX206" fmla="*/ 4440091 w 6756399"/>
              <a:gd name="connsiteY206" fmla="*/ 1831516 h 4576353"/>
              <a:gd name="connsiteX207" fmla="*/ 3129109 w 6756399"/>
              <a:gd name="connsiteY207" fmla="*/ 1831516 h 4576353"/>
              <a:gd name="connsiteX208" fmla="*/ 3153330 w 6756399"/>
              <a:gd name="connsiteY208" fmla="*/ 1841204 h 4576353"/>
              <a:gd name="connsiteX209" fmla="*/ 3178741 w 6756399"/>
              <a:gd name="connsiteY209" fmla="*/ 1927603 h 4576353"/>
              <a:gd name="connsiteX210" fmla="*/ 3087260 w 6756399"/>
              <a:gd name="connsiteY210" fmla="*/ 1947933 h 4576353"/>
              <a:gd name="connsiteX211" fmla="*/ 3066931 w 6756399"/>
              <a:gd name="connsiteY211" fmla="*/ 1861534 h 4576353"/>
              <a:gd name="connsiteX212" fmla="*/ 3104413 w 6756399"/>
              <a:gd name="connsiteY212" fmla="*/ 1832311 h 4576353"/>
              <a:gd name="connsiteX213" fmla="*/ 3129109 w 6756399"/>
              <a:gd name="connsiteY213" fmla="*/ 1831516 h 4576353"/>
              <a:gd name="connsiteX214" fmla="*/ 5832588 w 6756399"/>
              <a:gd name="connsiteY214" fmla="*/ 1807811 h 4576353"/>
              <a:gd name="connsiteX215" fmla="*/ 5873447 w 6756399"/>
              <a:gd name="connsiteY215" fmla="*/ 1821474 h 4576353"/>
              <a:gd name="connsiteX216" fmla="*/ 5913990 w 6756399"/>
              <a:gd name="connsiteY216" fmla="*/ 1973988 h 4576353"/>
              <a:gd name="connsiteX217" fmla="*/ 5761955 w 6756399"/>
              <a:gd name="connsiteY217" fmla="*/ 2014657 h 4576353"/>
              <a:gd name="connsiteX218" fmla="*/ 5721412 w 6756399"/>
              <a:gd name="connsiteY218" fmla="*/ 1862144 h 4576353"/>
              <a:gd name="connsiteX219" fmla="*/ 5832588 w 6756399"/>
              <a:gd name="connsiteY219" fmla="*/ 1807811 h 4576353"/>
              <a:gd name="connsiteX220" fmla="*/ 1738303 w 6756399"/>
              <a:gd name="connsiteY220" fmla="*/ 1807811 h 4576353"/>
              <a:gd name="connsiteX221" fmla="*/ 1849828 w 6756399"/>
              <a:gd name="connsiteY221" fmla="*/ 1862144 h 4576353"/>
              <a:gd name="connsiteX222" fmla="*/ 1809158 w 6756399"/>
              <a:gd name="connsiteY222" fmla="*/ 2014657 h 4576353"/>
              <a:gd name="connsiteX223" fmla="*/ 1656645 w 6756399"/>
              <a:gd name="connsiteY223" fmla="*/ 1973988 h 4576353"/>
              <a:gd name="connsiteX224" fmla="*/ 1697315 w 6756399"/>
              <a:gd name="connsiteY224" fmla="*/ 1821474 h 4576353"/>
              <a:gd name="connsiteX225" fmla="*/ 1738303 w 6756399"/>
              <a:gd name="connsiteY225" fmla="*/ 1807811 h 4576353"/>
              <a:gd name="connsiteX226" fmla="*/ 4725916 w 6756399"/>
              <a:gd name="connsiteY226" fmla="*/ 1619975 h 4576353"/>
              <a:gd name="connsiteX227" fmla="*/ 4771485 w 6756399"/>
              <a:gd name="connsiteY227" fmla="*/ 1638855 h 4576353"/>
              <a:gd name="connsiteX228" fmla="*/ 4771485 w 6756399"/>
              <a:gd name="connsiteY228" fmla="*/ 1729485 h 4576353"/>
              <a:gd name="connsiteX229" fmla="*/ 4680348 w 6756399"/>
              <a:gd name="connsiteY229" fmla="*/ 1729485 h 4576353"/>
              <a:gd name="connsiteX230" fmla="*/ 4680348 w 6756399"/>
              <a:gd name="connsiteY230" fmla="*/ 1638855 h 4576353"/>
              <a:gd name="connsiteX231" fmla="*/ 4725916 w 6756399"/>
              <a:gd name="connsiteY231" fmla="*/ 1619975 h 4576353"/>
              <a:gd name="connsiteX232" fmla="*/ 2845815 w 6756399"/>
              <a:gd name="connsiteY232" fmla="*/ 1619975 h 4576353"/>
              <a:gd name="connsiteX233" fmla="*/ 2888852 w 6756399"/>
              <a:gd name="connsiteY233" fmla="*/ 1638855 h 4576353"/>
              <a:gd name="connsiteX234" fmla="*/ 2888852 w 6756399"/>
              <a:gd name="connsiteY234" fmla="*/ 1729485 h 4576353"/>
              <a:gd name="connsiteX235" fmla="*/ 2802778 w 6756399"/>
              <a:gd name="connsiteY235" fmla="*/ 1729485 h 4576353"/>
              <a:gd name="connsiteX236" fmla="*/ 2802778 w 6756399"/>
              <a:gd name="connsiteY236" fmla="*/ 1638855 h 4576353"/>
              <a:gd name="connsiteX237" fmla="*/ 2845815 w 6756399"/>
              <a:gd name="connsiteY237" fmla="*/ 1619975 h 4576353"/>
              <a:gd name="connsiteX238" fmla="*/ 3787805 w 6756399"/>
              <a:gd name="connsiteY238" fmla="*/ 1607273 h 4576353"/>
              <a:gd name="connsiteX239" fmla="*/ 3828390 w 6756399"/>
              <a:gd name="connsiteY239" fmla="*/ 1647858 h 4576353"/>
              <a:gd name="connsiteX240" fmla="*/ 3787805 w 6756399"/>
              <a:gd name="connsiteY240" fmla="*/ 1688443 h 4576353"/>
              <a:gd name="connsiteX241" fmla="*/ 3747220 w 6756399"/>
              <a:gd name="connsiteY241" fmla="*/ 1647858 h 4576353"/>
              <a:gd name="connsiteX242" fmla="*/ 3787805 w 6756399"/>
              <a:gd name="connsiteY242" fmla="*/ 1607273 h 4576353"/>
              <a:gd name="connsiteX243" fmla="*/ 4026642 w 6756399"/>
              <a:gd name="connsiteY243" fmla="*/ 1579949 h 4576353"/>
              <a:gd name="connsiteX244" fmla="*/ 4062522 w 6756399"/>
              <a:gd name="connsiteY244" fmla="*/ 1607984 h 4576353"/>
              <a:gd name="connsiteX245" fmla="*/ 4031905 w 6756399"/>
              <a:gd name="connsiteY245" fmla="*/ 1657826 h 4576353"/>
              <a:gd name="connsiteX246" fmla="*/ 3980877 w 6756399"/>
              <a:gd name="connsiteY246" fmla="*/ 1627921 h 4576353"/>
              <a:gd name="connsiteX247" fmla="*/ 4011493 w 6756399"/>
              <a:gd name="connsiteY247" fmla="*/ 1583064 h 4576353"/>
              <a:gd name="connsiteX248" fmla="*/ 4026642 w 6756399"/>
              <a:gd name="connsiteY248" fmla="*/ 1579949 h 4576353"/>
              <a:gd name="connsiteX249" fmla="*/ 3544773 w 6756399"/>
              <a:gd name="connsiteY249" fmla="*/ 1579949 h 4576353"/>
              <a:gd name="connsiteX250" fmla="*/ 3559843 w 6756399"/>
              <a:gd name="connsiteY250" fmla="*/ 1583064 h 4576353"/>
              <a:gd name="connsiteX251" fmla="*/ 3590459 w 6756399"/>
              <a:gd name="connsiteY251" fmla="*/ 1627921 h 4576353"/>
              <a:gd name="connsiteX252" fmla="*/ 3539432 w 6756399"/>
              <a:gd name="connsiteY252" fmla="*/ 1657826 h 4576353"/>
              <a:gd name="connsiteX253" fmla="*/ 3513917 w 6756399"/>
              <a:gd name="connsiteY253" fmla="*/ 1607984 h 4576353"/>
              <a:gd name="connsiteX254" fmla="*/ 3544773 w 6756399"/>
              <a:gd name="connsiteY254" fmla="*/ 1579949 h 4576353"/>
              <a:gd name="connsiteX255" fmla="*/ 5368696 w 6756399"/>
              <a:gd name="connsiteY255" fmla="*/ 1566877 h 4576353"/>
              <a:gd name="connsiteX256" fmla="*/ 5400394 w 6756399"/>
              <a:gd name="connsiteY256" fmla="*/ 1576468 h 4576353"/>
              <a:gd name="connsiteX257" fmla="*/ 5430747 w 6756399"/>
              <a:gd name="connsiteY257" fmla="*/ 1694119 h 4576353"/>
              <a:gd name="connsiteX258" fmla="*/ 5314390 w 6756399"/>
              <a:gd name="connsiteY258" fmla="*/ 1724810 h 4576353"/>
              <a:gd name="connsiteX259" fmla="*/ 5284036 w 6756399"/>
              <a:gd name="connsiteY259" fmla="*/ 1607160 h 4576353"/>
              <a:gd name="connsiteX260" fmla="*/ 5368696 w 6756399"/>
              <a:gd name="connsiteY260" fmla="*/ 1566877 h 4576353"/>
              <a:gd name="connsiteX261" fmla="*/ 2201262 w 6756399"/>
              <a:gd name="connsiteY261" fmla="*/ 1566877 h 4576353"/>
              <a:gd name="connsiteX262" fmla="*/ 2285311 w 6756399"/>
              <a:gd name="connsiteY262" fmla="*/ 1607160 h 4576353"/>
              <a:gd name="connsiteX263" fmla="*/ 2255176 w 6756399"/>
              <a:gd name="connsiteY263" fmla="*/ 1724810 h 4576353"/>
              <a:gd name="connsiteX264" fmla="*/ 2139657 w 6756399"/>
              <a:gd name="connsiteY264" fmla="*/ 1694119 h 4576353"/>
              <a:gd name="connsiteX265" fmla="*/ 2169792 w 6756399"/>
              <a:gd name="connsiteY265" fmla="*/ 1576468 h 4576353"/>
              <a:gd name="connsiteX266" fmla="*/ 2201262 w 6756399"/>
              <a:gd name="connsiteY266" fmla="*/ 1566877 h 4576353"/>
              <a:gd name="connsiteX267" fmla="*/ 247138 w 6756399"/>
              <a:gd name="connsiteY267" fmla="*/ 1505108 h 4576353"/>
              <a:gd name="connsiteX268" fmla="*/ 282818 w 6756399"/>
              <a:gd name="connsiteY268" fmla="*/ 1506525 h 4576353"/>
              <a:gd name="connsiteX269" fmla="*/ 433764 w 6756399"/>
              <a:gd name="connsiteY269" fmla="*/ 1642784 h 4576353"/>
              <a:gd name="connsiteX270" fmla="*/ 307185 w 6756399"/>
              <a:gd name="connsiteY270" fmla="*/ 1865999 h 4576353"/>
              <a:gd name="connsiteX271" fmla="*/ 84405 w 6756399"/>
              <a:gd name="connsiteY271" fmla="*/ 1734099 h 4576353"/>
              <a:gd name="connsiteX272" fmla="*/ 210984 w 6756399"/>
              <a:gd name="connsiteY272" fmla="*/ 1510885 h 4576353"/>
              <a:gd name="connsiteX273" fmla="*/ 247138 w 6756399"/>
              <a:gd name="connsiteY273" fmla="*/ 1505108 h 4576353"/>
              <a:gd name="connsiteX274" fmla="*/ 4235109 w 6756399"/>
              <a:gd name="connsiteY274" fmla="*/ 1487334 h 4576353"/>
              <a:gd name="connsiteX275" fmla="*/ 4251055 w 6756399"/>
              <a:gd name="connsiteY275" fmla="*/ 1489469 h 4576353"/>
              <a:gd name="connsiteX276" fmla="*/ 4275293 w 6756399"/>
              <a:gd name="connsiteY276" fmla="*/ 1506542 h 4576353"/>
              <a:gd name="connsiteX277" fmla="*/ 4259985 w 6756399"/>
              <a:gd name="connsiteY277" fmla="*/ 1562192 h 4576353"/>
              <a:gd name="connsiteX278" fmla="*/ 4203855 w 6756399"/>
              <a:gd name="connsiteY278" fmla="*/ 1547015 h 4576353"/>
              <a:gd name="connsiteX279" fmla="*/ 4219163 w 6756399"/>
              <a:gd name="connsiteY279" fmla="*/ 1491365 h 4576353"/>
              <a:gd name="connsiteX280" fmla="*/ 4235109 w 6756399"/>
              <a:gd name="connsiteY280" fmla="*/ 1487334 h 4576353"/>
              <a:gd name="connsiteX281" fmla="*/ 3336944 w 6756399"/>
              <a:gd name="connsiteY281" fmla="*/ 1487334 h 4576353"/>
              <a:gd name="connsiteX282" fmla="*/ 3352173 w 6756399"/>
              <a:gd name="connsiteY282" fmla="*/ 1491365 h 4576353"/>
              <a:gd name="connsiteX283" fmla="*/ 3367481 w 6756399"/>
              <a:gd name="connsiteY283" fmla="*/ 1547015 h 4576353"/>
              <a:gd name="connsiteX284" fmla="*/ 3311350 w 6756399"/>
              <a:gd name="connsiteY284" fmla="*/ 1562192 h 4576353"/>
              <a:gd name="connsiteX285" fmla="*/ 3296042 w 6756399"/>
              <a:gd name="connsiteY285" fmla="*/ 1506542 h 4576353"/>
              <a:gd name="connsiteX286" fmla="*/ 3322194 w 6756399"/>
              <a:gd name="connsiteY286" fmla="*/ 1489469 h 4576353"/>
              <a:gd name="connsiteX287" fmla="*/ 3336944 w 6756399"/>
              <a:gd name="connsiteY287" fmla="*/ 1487334 h 4576353"/>
              <a:gd name="connsiteX288" fmla="*/ 6632632 w 6756399"/>
              <a:gd name="connsiteY288" fmla="*/ 1370011 h 4576353"/>
              <a:gd name="connsiteX289" fmla="*/ 6688736 w 6756399"/>
              <a:gd name="connsiteY289" fmla="*/ 1373429 h 4576353"/>
              <a:gd name="connsiteX290" fmla="*/ 6739460 w 6756399"/>
              <a:gd name="connsiteY290" fmla="*/ 1398381 h 4576353"/>
              <a:gd name="connsiteX291" fmla="*/ 6756399 w 6756399"/>
              <a:gd name="connsiteY291" fmla="*/ 1417746 h 4576353"/>
              <a:gd name="connsiteX292" fmla="*/ 6756399 w 6756399"/>
              <a:gd name="connsiteY292" fmla="*/ 1610088 h 4576353"/>
              <a:gd name="connsiteX293" fmla="*/ 6724820 w 6756399"/>
              <a:gd name="connsiteY293" fmla="*/ 1637890 h 4576353"/>
              <a:gd name="connsiteX294" fmla="*/ 6617833 w 6756399"/>
              <a:gd name="connsiteY294" fmla="*/ 1648061 h 4576353"/>
              <a:gd name="connsiteX295" fmla="*/ 6516544 w 6756399"/>
              <a:gd name="connsiteY295" fmla="*/ 1475145 h 4576353"/>
              <a:gd name="connsiteX296" fmla="*/ 6632632 w 6756399"/>
              <a:gd name="connsiteY296" fmla="*/ 1370011 h 4576353"/>
              <a:gd name="connsiteX297" fmla="*/ 936568 w 6756399"/>
              <a:gd name="connsiteY297" fmla="*/ 1370011 h 4576353"/>
              <a:gd name="connsiteX298" fmla="*/ 1052655 w 6756399"/>
              <a:gd name="connsiteY298" fmla="*/ 1475145 h 4576353"/>
              <a:gd name="connsiteX299" fmla="*/ 951366 w 6756399"/>
              <a:gd name="connsiteY299" fmla="*/ 1648061 h 4576353"/>
              <a:gd name="connsiteX300" fmla="*/ 779173 w 6756399"/>
              <a:gd name="connsiteY300" fmla="*/ 1551431 h 4576353"/>
              <a:gd name="connsiteX301" fmla="*/ 880463 w 6756399"/>
              <a:gd name="connsiteY301" fmla="*/ 1373429 h 4576353"/>
              <a:gd name="connsiteX302" fmla="*/ 936568 w 6756399"/>
              <a:gd name="connsiteY302" fmla="*/ 1370011 h 4576353"/>
              <a:gd name="connsiteX303" fmla="*/ 4944655 w 6756399"/>
              <a:gd name="connsiteY303" fmla="*/ 1344502 h 4576353"/>
              <a:gd name="connsiteX304" fmla="*/ 4968955 w 6756399"/>
              <a:gd name="connsiteY304" fmla="*/ 1354190 h 4576353"/>
              <a:gd name="connsiteX305" fmla="*/ 4989284 w 6756399"/>
              <a:gd name="connsiteY305" fmla="*/ 1440589 h 4576353"/>
              <a:gd name="connsiteX306" fmla="*/ 4902885 w 6756399"/>
              <a:gd name="connsiteY306" fmla="*/ 1460918 h 4576353"/>
              <a:gd name="connsiteX307" fmla="*/ 4877473 w 6756399"/>
              <a:gd name="connsiteY307" fmla="*/ 1374519 h 4576353"/>
              <a:gd name="connsiteX308" fmla="*/ 4944655 w 6756399"/>
              <a:gd name="connsiteY308" fmla="*/ 1344502 h 4576353"/>
              <a:gd name="connsiteX309" fmla="*/ 2629561 w 6756399"/>
              <a:gd name="connsiteY309" fmla="*/ 1344502 h 4576353"/>
              <a:gd name="connsiteX310" fmla="*/ 2691868 w 6756399"/>
              <a:gd name="connsiteY310" fmla="*/ 1374519 h 4576353"/>
              <a:gd name="connsiteX311" fmla="*/ 2666694 w 6756399"/>
              <a:gd name="connsiteY311" fmla="*/ 1460918 h 4576353"/>
              <a:gd name="connsiteX312" fmla="*/ 2581100 w 6756399"/>
              <a:gd name="connsiteY312" fmla="*/ 1440589 h 4576353"/>
              <a:gd name="connsiteX313" fmla="*/ 2606274 w 6756399"/>
              <a:gd name="connsiteY313" fmla="*/ 1354190 h 4576353"/>
              <a:gd name="connsiteX314" fmla="*/ 2629561 w 6756399"/>
              <a:gd name="connsiteY314" fmla="*/ 1344502 h 4576353"/>
              <a:gd name="connsiteX315" fmla="*/ 4425631 w 6756399"/>
              <a:gd name="connsiteY315" fmla="*/ 1341960 h 4576353"/>
              <a:gd name="connsiteX316" fmla="*/ 4458161 w 6756399"/>
              <a:gd name="connsiteY316" fmla="*/ 1353441 h 4576353"/>
              <a:gd name="connsiteX317" fmla="*/ 4458161 w 6756399"/>
              <a:gd name="connsiteY317" fmla="*/ 1414675 h 4576353"/>
              <a:gd name="connsiteX318" fmla="*/ 4396927 w 6756399"/>
              <a:gd name="connsiteY318" fmla="*/ 1414675 h 4576353"/>
              <a:gd name="connsiteX319" fmla="*/ 4396927 w 6756399"/>
              <a:gd name="connsiteY319" fmla="*/ 1353441 h 4576353"/>
              <a:gd name="connsiteX320" fmla="*/ 4425631 w 6756399"/>
              <a:gd name="connsiteY320" fmla="*/ 1341960 h 4576353"/>
              <a:gd name="connsiteX321" fmla="*/ 3146342 w 6756399"/>
              <a:gd name="connsiteY321" fmla="*/ 1341960 h 4576353"/>
              <a:gd name="connsiteX322" fmla="*/ 3174408 w 6756399"/>
              <a:gd name="connsiteY322" fmla="*/ 1353441 h 4576353"/>
              <a:gd name="connsiteX323" fmla="*/ 3174408 w 6756399"/>
              <a:gd name="connsiteY323" fmla="*/ 1414675 h 4576353"/>
              <a:gd name="connsiteX324" fmla="*/ 3118278 w 6756399"/>
              <a:gd name="connsiteY324" fmla="*/ 1414675 h 4576353"/>
              <a:gd name="connsiteX325" fmla="*/ 3118278 w 6756399"/>
              <a:gd name="connsiteY325" fmla="*/ 1353441 h 4576353"/>
              <a:gd name="connsiteX326" fmla="*/ 3146342 w 6756399"/>
              <a:gd name="connsiteY326" fmla="*/ 1341960 h 4576353"/>
              <a:gd name="connsiteX327" fmla="*/ 6038797 w 6756399"/>
              <a:gd name="connsiteY327" fmla="*/ 1239938 h 4576353"/>
              <a:gd name="connsiteX328" fmla="*/ 6081112 w 6756399"/>
              <a:gd name="connsiteY328" fmla="*/ 1242230 h 4576353"/>
              <a:gd name="connsiteX329" fmla="*/ 6162719 w 6756399"/>
              <a:gd name="connsiteY329" fmla="*/ 1378761 h 4576353"/>
              <a:gd name="connsiteX330" fmla="*/ 6025009 w 6756399"/>
              <a:gd name="connsiteY330" fmla="*/ 1459669 h 4576353"/>
              <a:gd name="connsiteX331" fmla="*/ 5943404 w 6756399"/>
              <a:gd name="connsiteY331" fmla="*/ 1323138 h 4576353"/>
              <a:gd name="connsiteX332" fmla="*/ 6038797 w 6756399"/>
              <a:gd name="connsiteY332" fmla="*/ 1239938 h 4576353"/>
              <a:gd name="connsiteX333" fmla="*/ 1534195 w 6756399"/>
              <a:gd name="connsiteY333" fmla="*/ 1239938 h 4576353"/>
              <a:gd name="connsiteX334" fmla="*/ 1625926 w 6756399"/>
              <a:gd name="connsiteY334" fmla="*/ 1323138 h 4576353"/>
              <a:gd name="connsiteX335" fmla="*/ 1545019 w 6756399"/>
              <a:gd name="connsiteY335" fmla="*/ 1459669 h 4576353"/>
              <a:gd name="connsiteX336" fmla="*/ 1408488 w 6756399"/>
              <a:gd name="connsiteY336" fmla="*/ 1378761 h 4576353"/>
              <a:gd name="connsiteX337" fmla="*/ 1489395 w 6756399"/>
              <a:gd name="connsiteY337" fmla="*/ 1242230 h 4576353"/>
              <a:gd name="connsiteX338" fmla="*/ 1534195 w 6756399"/>
              <a:gd name="connsiteY338" fmla="*/ 1239938 h 4576353"/>
              <a:gd name="connsiteX339" fmla="*/ 4558954 w 6756399"/>
              <a:gd name="connsiteY339" fmla="*/ 1156541 h 4576353"/>
              <a:gd name="connsiteX340" fmla="*/ 4588934 w 6756399"/>
              <a:gd name="connsiteY340" fmla="*/ 1160369 h 4576353"/>
              <a:gd name="connsiteX341" fmla="*/ 4604242 w 6756399"/>
              <a:gd name="connsiteY341" fmla="*/ 1216499 h 4576353"/>
              <a:gd name="connsiteX342" fmla="*/ 4548111 w 6756399"/>
              <a:gd name="connsiteY342" fmla="*/ 1231807 h 4576353"/>
              <a:gd name="connsiteX343" fmla="*/ 4532803 w 6756399"/>
              <a:gd name="connsiteY343" fmla="*/ 1175677 h 4576353"/>
              <a:gd name="connsiteX344" fmla="*/ 4558954 w 6756399"/>
              <a:gd name="connsiteY344" fmla="*/ 1156541 h 4576353"/>
              <a:gd name="connsiteX345" fmla="*/ 3012159 w 6756399"/>
              <a:gd name="connsiteY345" fmla="*/ 1156541 h 4576353"/>
              <a:gd name="connsiteX346" fmla="*/ 3036396 w 6756399"/>
              <a:gd name="connsiteY346" fmla="*/ 1175677 h 4576353"/>
              <a:gd name="connsiteX347" fmla="*/ 3021088 w 6756399"/>
              <a:gd name="connsiteY347" fmla="*/ 1231807 h 4576353"/>
              <a:gd name="connsiteX348" fmla="*/ 2964957 w 6756399"/>
              <a:gd name="connsiteY348" fmla="*/ 1216499 h 4576353"/>
              <a:gd name="connsiteX349" fmla="*/ 2980266 w 6756399"/>
              <a:gd name="connsiteY349" fmla="*/ 1160369 h 4576353"/>
              <a:gd name="connsiteX350" fmla="*/ 3012159 w 6756399"/>
              <a:gd name="connsiteY350" fmla="*/ 1156541 h 4576353"/>
              <a:gd name="connsiteX351" fmla="*/ 5529586 w 6756399"/>
              <a:gd name="connsiteY351" fmla="*/ 1129228 h 4576353"/>
              <a:gd name="connsiteX352" fmla="*/ 5563017 w 6756399"/>
              <a:gd name="connsiteY352" fmla="*/ 1130419 h 4576353"/>
              <a:gd name="connsiteX353" fmla="*/ 5618266 w 6756399"/>
              <a:gd name="connsiteY353" fmla="*/ 1237104 h 4576353"/>
              <a:gd name="connsiteX354" fmla="*/ 5517814 w 6756399"/>
              <a:gd name="connsiteY354" fmla="*/ 1292988 h 4576353"/>
              <a:gd name="connsiteX355" fmla="*/ 5457544 w 6756399"/>
              <a:gd name="connsiteY355" fmla="*/ 1191381 h 4576353"/>
              <a:gd name="connsiteX356" fmla="*/ 5529586 w 6756399"/>
              <a:gd name="connsiteY356" fmla="*/ 1129228 h 4576353"/>
              <a:gd name="connsiteX357" fmla="*/ 2040807 w 6756399"/>
              <a:gd name="connsiteY357" fmla="*/ 1129228 h 4576353"/>
              <a:gd name="connsiteX358" fmla="*/ 2113677 w 6756399"/>
              <a:gd name="connsiteY358" fmla="*/ 1191381 h 4576353"/>
              <a:gd name="connsiteX359" fmla="*/ 2052714 w 6756399"/>
              <a:gd name="connsiteY359" fmla="*/ 1292988 h 4576353"/>
              <a:gd name="connsiteX360" fmla="*/ 1951108 w 6756399"/>
              <a:gd name="connsiteY360" fmla="*/ 1237104 h 4576353"/>
              <a:gd name="connsiteX361" fmla="*/ 2006992 w 6756399"/>
              <a:gd name="connsiteY361" fmla="*/ 1130419 h 4576353"/>
              <a:gd name="connsiteX362" fmla="*/ 2040807 w 6756399"/>
              <a:gd name="connsiteY362" fmla="*/ 1129228 h 4576353"/>
              <a:gd name="connsiteX363" fmla="*/ 5060955 w 6756399"/>
              <a:gd name="connsiteY363" fmla="*/ 1021523 h 4576353"/>
              <a:gd name="connsiteX364" fmla="*/ 5087142 w 6756399"/>
              <a:gd name="connsiteY364" fmla="*/ 1023680 h 4576353"/>
              <a:gd name="connsiteX365" fmla="*/ 5132711 w 6756399"/>
              <a:gd name="connsiteY365" fmla="*/ 1105459 h 4576353"/>
              <a:gd name="connsiteX366" fmla="*/ 5051699 w 6756399"/>
              <a:gd name="connsiteY366" fmla="*/ 1151460 h 4576353"/>
              <a:gd name="connsiteX367" fmla="*/ 5006131 w 6756399"/>
              <a:gd name="connsiteY367" fmla="*/ 1069680 h 4576353"/>
              <a:gd name="connsiteX368" fmla="*/ 5060955 w 6756399"/>
              <a:gd name="connsiteY368" fmla="*/ 1021523 h 4576353"/>
              <a:gd name="connsiteX369" fmla="*/ 2509950 w 6756399"/>
              <a:gd name="connsiteY369" fmla="*/ 1021523 h 4576353"/>
              <a:gd name="connsiteX370" fmla="*/ 2564469 w 6756399"/>
              <a:gd name="connsiteY370" fmla="*/ 1069680 h 4576353"/>
              <a:gd name="connsiteX371" fmla="*/ 2519155 w 6756399"/>
              <a:gd name="connsiteY371" fmla="*/ 1151460 h 4576353"/>
              <a:gd name="connsiteX372" fmla="*/ 2443631 w 6756399"/>
              <a:gd name="connsiteY372" fmla="*/ 1105459 h 4576353"/>
              <a:gd name="connsiteX373" fmla="*/ 2483910 w 6756399"/>
              <a:gd name="connsiteY373" fmla="*/ 1023680 h 4576353"/>
              <a:gd name="connsiteX374" fmla="*/ 2509950 w 6756399"/>
              <a:gd name="connsiteY374" fmla="*/ 1021523 h 4576353"/>
              <a:gd name="connsiteX375" fmla="*/ 4655428 w 6756399"/>
              <a:gd name="connsiteY375" fmla="*/ 937151 h 4576353"/>
              <a:gd name="connsiteX376" fmla="*/ 4670577 w 6756399"/>
              <a:gd name="connsiteY376" fmla="*/ 937390 h 4576353"/>
              <a:gd name="connsiteX377" fmla="*/ 4701195 w 6756399"/>
              <a:gd name="connsiteY377" fmla="*/ 988418 h 4576353"/>
              <a:gd name="connsiteX378" fmla="*/ 4650166 w 6756399"/>
              <a:gd name="connsiteY378" fmla="*/ 1019034 h 4576353"/>
              <a:gd name="connsiteX379" fmla="*/ 4619550 w 6756399"/>
              <a:gd name="connsiteY379" fmla="*/ 968006 h 4576353"/>
              <a:gd name="connsiteX380" fmla="*/ 4655428 w 6756399"/>
              <a:gd name="connsiteY380" fmla="*/ 937151 h 4576353"/>
              <a:gd name="connsiteX381" fmla="*/ 2915425 w 6756399"/>
              <a:gd name="connsiteY381" fmla="*/ 937151 h 4576353"/>
              <a:gd name="connsiteX382" fmla="*/ 2949768 w 6756399"/>
              <a:gd name="connsiteY382" fmla="*/ 968006 h 4576353"/>
              <a:gd name="connsiteX383" fmla="*/ 2919863 w 6756399"/>
              <a:gd name="connsiteY383" fmla="*/ 1019034 h 4576353"/>
              <a:gd name="connsiteX384" fmla="*/ 2870022 w 6756399"/>
              <a:gd name="connsiteY384" fmla="*/ 988418 h 4576353"/>
              <a:gd name="connsiteX385" fmla="*/ 2899927 w 6756399"/>
              <a:gd name="connsiteY385" fmla="*/ 937390 h 4576353"/>
              <a:gd name="connsiteX386" fmla="*/ 2915425 w 6756399"/>
              <a:gd name="connsiteY386" fmla="*/ 937151 h 4576353"/>
              <a:gd name="connsiteX387" fmla="*/ 2879992 w 6756399"/>
              <a:gd name="connsiteY387" fmla="*/ 703743 h 4576353"/>
              <a:gd name="connsiteX388" fmla="*/ 2920578 w 6756399"/>
              <a:gd name="connsiteY388" fmla="*/ 744319 h 4576353"/>
              <a:gd name="connsiteX389" fmla="*/ 2879992 w 6756399"/>
              <a:gd name="connsiteY389" fmla="*/ 784904 h 4576353"/>
              <a:gd name="connsiteX390" fmla="*/ 2839407 w 6756399"/>
              <a:gd name="connsiteY390" fmla="*/ 744319 h 4576353"/>
              <a:gd name="connsiteX391" fmla="*/ 2879992 w 6756399"/>
              <a:gd name="connsiteY391" fmla="*/ 703743 h 4576353"/>
              <a:gd name="connsiteX392" fmla="*/ 4691344 w 6756399"/>
              <a:gd name="connsiteY392" fmla="*/ 703739 h 4576353"/>
              <a:gd name="connsiteX393" fmla="*/ 4731929 w 6756399"/>
              <a:gd name="connsiteY393" fmla="*/ 744319 h 4576353"/>
              <a:gd name="connsiteX394" fmla="*/ 4691344 w 6756399"/>
              <a:gd name="connsiteY394" fmla="*/ 784904 h 4576353"/>
              <a:gd name="connsiteX395" fmla="*/ 4650759 w 6756399"/>
              <a:gd name="connsiteY395" fmla="*/ 744319 h 4576353"/>
              <a:gd name="connsiteX396" fmla="*/ 4691344 w 6756399"/>
              <a:gd name="connsiteY396" fmla="*/ 703739 h 4576353"/>
              <a:gd name="connsiteX397" fmla="*/ 2455992 w 6756399"/>
              <a:gd name="connsiteY397" fmla="*/ 678110 h 4576353"/>
              <a:gd name="connsiteX398" fmla="*/ 2519006 w 6756399"/>
              <a:gd name="connsiteY398" fmla="*/ 742189 h 4576353"/>
              <a:gd name="connsiteX399" fmla="*/ 2455992 w 6756399"/>
              <a:gd name="connsiteY399" fmla="*/ 806263 h 4576353"/>
              <a:gd name="connsiteX400" fmla="*/ 2392978 w 6756399"/>
              <a:gd name="connsiteY400" fmla="*/ 742189 h 4576353"/>
              <a:gd name="connsiteX401" fmla="*/ 2455992 w 6756399"/>
              <a:gd name="connsiteY401" fmla="*/ 678110 h 4576353"/>
              <a:gd name="connsiteX402" fmla="*/ 5114277 w 6756399"/>
              <a:gd name="connsiteY402" fmla="*/ 678106 h 4576353"/>
              <a:gd name="connsiteX403" fmla="*/ 5178358 w 6756399"/>
              <a:gd name="connsiteY403" fmla="*/ 742184 h 4576353"/>
              <a:gd name="connsiteX404" fmla="*/ 5114277 w 6756399"/>
              <a:gd name="connsiteY404" fmla="*/ 806263 h 4576353"/>
              <a:gd name="connsiteX405" fmla="*/ 5050196 w 6756399"/>
              <a:gd name="connsiteY405" fmla="*/ 742184 h 4576353"/>
              <a:gd name="connsiteX406" fmla="*/ 5114277 w 6756399"/>
              <a:gd name="connsiteY406" fmla="*/ 678106 h 4576353"/>
              <a:gd name="connsiteX407" fmla="*/ 1968977 w 6756399"/>
              <a:gd name="connsiteY407" fmla="*/ 658884 h 4576353"/>
              <a:gd name="connsiteX408" fmla="*/ 2053350 w 6756399"/>
              <a:gd name="connsiteY408" fmla="*/ 742189 h 4576353"/>
              <a:gd name="connsiteX409" fmla="*/ 1968977 w 6756399"/>
              <a:gd name="connsiteY409" fmla="*/ 825487 h 4576353"/>
              <a:gd name="connsiteX410" fmla="*/ 1884603 w 6756399"/>
              <a:gd name="connsiteY410" fmla="*/ 742189 h 4576353"/>
              <a:gd name="connsiteX411" fmla="*/ 1968977 w 6756399"/>
              <a:gd name="connsiteY411" fmla="*/ 658884 h 4576353"/>
              <a:gd name="connsiteX412" fmla="*/ 5601291 w 6756399"/>
              <a:gd name="connsiteY412" fmla="*/ 658881 h 4576353"/>
              <a:gd name="connsiteX413" fmla="*/ 5684597 w 6756399"/>
              <a:gd name="connsiteY413" fmla="*/ 742184 h 4576353"/>
              <a:gd name="connsiteX414" fmla="*/ 5601291 w 6756399"/>
              <a:gd name="connsiteY414" fmla="*/ 825487 h 4576353"/>
              <a:gd name="connsiteX415" fmla="*/ 5517986 w 6756399"/>
              <a:gd name="connsiteY415" fmla="*/ 742184 h 4576353"/>
              <a:gd name="connsiteX416" fmla="*/ 5601291 w 6756399"/>
              <a:gd name="connsiteY416" fmla="*/ 658881 h 4576353"/>
              <a:gd name="connsiteX417" fmla="*/ 1439242 w 6756399"/>
              <a:gd name="connsiteY417" fmla="*/ 633252 h 4576353"/>
              <a:gd name="connsiteX418" fmla="*/ 1551384 w 6756399"/>
              <a:gd name="connsiteY418" fmla="*/ 745386 h 4576353"/>
              <a:gd name="connsiteX419" fmla="*/ 1439242 w 6756399"/>
              <a:gd name="connsiteY419" fmla="*/ 857528 h 4576353"/>
              <a:gd name="connsiteX420" fmla="*/ 1327099 w 6756399"/>
              <a:gd name="connsiteY420" fmla="*/ 745386 h 4576353"/>
              <a:gd name="connsiteX421" fmla="*/ 1439242 w 6756399"/>
              <a:gd name="connsiteY421" fmla="*/ 633252 h 4576353"/>
              <a:gd name="connsiteX422" fmla="*/ 6131026 w 6756399"/>
              <a:gd name="connsiteY422" fmla="*/ 633248 h 4576353"/>
              <a:gd name="connsiteX423" fmla="*/ 6242100 w 6756399"/>
              <a:gd name="connsiteY423" fmla="*/ 745386 h 4576353"/>
              <a:gd name="connsiteX424" fmla="*/ 6131026 w 6756399"/>
              <a:gd name="connsiteY424" fmla="*/ 857528 h 4576353"/>
              <a:gd name="connsiteX425" fmla="*/ 6019954 w 6756399"/>
              <a:gd name="connsiteY425" fmla="*/ 745386 h 4576353"/>
              <a:gd name="connsiteX426" fmla="*/ 6131026 w 6756399"/>
              <a:gd name="connsiteY426" fmla="*/ 633248 h 4576353"/>
              <a:gd name="connsiteX427" fmla="*/ 815520 w 6756399"/>
              <a:gd name="connsiteY427" fmla="*/ 596939 h 4576353"/>
              <a:gd name="connsiteX428" fmla="*/ 957567 w 6756399"/>
              <a:gd name="connsiteY428" fmla="*/ 742189 h 4576353"/>
              <a:gd name="connsiteX429" fmla="*/ 815520 w 6756399"/>
              <a:gd name="connsiteY429" fmla="*/ 887432 h 4576353"/>
              <a:gd name="connsiteX430" fmla="*/ 673474 w 6756399"/>
              <a:gd name="connsiteY430" fmla="*/ 742189 h 4576353"/>
              <a:gd name="connsiteX431" fmla="*/ 815520 w 6756399"/>
              <a:gd name="connsiteY431" fmla="*/ 596939 h 4576353"/>
              <a:gd name="connsiteX432" fmla="*/ 6755815 w 6756399"/>
              <a:gd name="connsiteY432" fmla="*/ 596935 h 4576353"/>
              <a:gd name="connsiteX433" fmla="*/ 6756399 w 6756399"/>
              <a:gd name="connsiteY433" fmla="*/ 597056 h 4576353"/>
              <a:gd name="connsiteX434" fmla="*/ 6756399 w 6756399"/>
              <a:gd name="connsiteY434" fmla="*/ 887312 h 4576353"/>
              <a:gd name="connsiteX435" fmla="*/ 6755815 w 6756399"/>
              <a:gd name="connsiteY435" fmla="*/ 887432 h 4576353"/>
              <a:gd name="connsiteX436" fmla="*/ 6613768 w 6756399"/>
              <a:gd name="connsiteY436" fmla="*/ 742184 h 4576353"/>
              <a:gd name="connsiteX437" fmla="*/ 6755815 w 6756399"/>
              <a:gd name="connsiteY437" fmla="*/ 596935 h 4576353"/>
              <a:gd name="connsiteX438" fmla="*/ 134129 w 6756399"/>
              <a:gd name="connsiteY438" fmla="*/ 562763 h 4576353"/>
              <a:gd name="connsiteX439" fmla="*/ 316760 w 6756399"/>
              <a:gd name="connsiteY439" fmla="*/ 745387 h 4576353"/>
              <a:gd name="connsiteX440" fmla="*/ 134129 w 6756399"/>
              <a:gd name="connsiteY440" fmla="*/ 928018 h 4576353"/>
              <a:gd name="connsiteX441" fmla="*/ 4989 w 6756399"/>
              <a:gd name="connsiteY441" fmla="*/ 874527 h 4576353"/>
              <a:gd name="connsiteX442" fmla="*/ 0 w 6756399"/>
              <a:gd name="connsiteY442" fmla="*/ 867128 h 4576353"/>
              <a:gd name="connsiteX443" fmla="*/ 0 w 6756399"/>
              <a:gd name="connsiteY443" fmla="*/ 623653 h 4576353"/>
              <a:gd name="connsiteX444" fmla="*/ 4989 w 6756399"/>
              <a:gd name="connsiteY444" fmla="*/ 616254 h 4576353"/>
              <a:gd name="connsiteX445" fmla="*/ 134129 w 6756399"/>
              <a:gd name="connsiteY445" fmla="*/ 562763 h 4576353"/>
              <a:gd name="connsiteX446" fmla="*/ 2919863 w 6756399"/>
              <a:gd name="connsiteY446" fmla="*/ 471667 h 4576353"/>
              <a:gd name="connsiteX447" fmla="*/ 2949768 w 6756399"/>
              <a:gd name="connsiteY447" fmla="*/ 516902 h 4576353"/>
              <a:gd name="connsiteX448" fmla="*/ 2899927 w 6756399"/>
              <a:gd name="connsiteY448" fmla="*/ 547057 h 4576353"/>
              <a:gd name="connsiteX449" fmla="*/ 2870022 w 6756399"/>
              <a:gd name="connsiteY449" fmla="*/ 496797 h 4576353"/>
              <a:gd name="connsiteX450" fmla="*/ 2919863 w 6756399"/>
              <a:gd name="connsiteY450" fmla="*/ 471667 h 4576353"/>
              <a:gd name="connsiteX451" fmla="*/ 4650166 w 6756399"/>
              <a:gd name="connsiteY451" fmla="*/ 471662 h 4576353"/>
              <a:gd name="connsiteX452" fmla="*/ 4701195 w 6756399"/>
              <a:gd name="connsiteY452" fmla="*/ 496793 h 4576353"/>
              <a:gd name="connsiteX453" fmla="*/ 4670577 w 6756399"/>
              <a:gd name="connsiteY453" fmla="*/ 547053 h 4576353"/>
              <a:gd name="connsiteX454" fmla="*/ 4619550 w 6756399"/>
              <a:gd name="connsiteY454" fmla="*/ 516897 h 4576353"/>
              <a:gd name="connsiteX455" fmla="*/ 4650166 w 6756399"/>
              <a:gd name="connsiteY455" fmla="*/ 471662 h 4576353"/>
              <a:gd name="connsiteX456" fmla="*/ 2493194 w 6756399"/>
              <a:gd name="connsiteY456" fmla="*/ 337883 h 4576353"/>
              <a:gd name="connsiteX457" fmla="*/ 2519155 w 6756399"/>
              <a:gd name="connsiteY457" fmla="*/ 340005 h 4576353"/>
              <a:gd name="connsiteX458" fmla="*/ 2564469 w 6756399"/>
              <a:gd name="connsiteY458" fmla="*/ 415531 h 4576353"/>
              <a:gd name="connsiteX459" fmla="*/ 2488945 w 6756399"/>
              <a:gd name="connsiteY459" fmla="*/ 460843 h 4576353"/>
              <a:gd name="connsiteX460" fmla="*/ 2443631 w 6756399"/>
              <a:gd name="connsiteY460" fmla="*/ 385320 h 4576353"/>
              <a:gd name="connsiteX461" fmla="*/ 2493194 w 6756399"/>
              <a:gd name="connsiteY461" fmla="*/ 337883 h 4576353"/>
              <a:gd name="connsiteX462" fmla="*/ 5077885 w 6756399"/>
              <a:gd name="connsiteY462" fmla="*/ 337877 h 4576353"/>
              <a:gd name="connsiteX463" fmla="*/ 5132711 w 6756399"/>
              <a:gd name="connsiteY463" fmla="*/ 385314 h 4576353"/>
              <a:gd name="connsiteX464" fmla="*/ 5087142 w 6756399"/>
              <a:gd name="connsiteY464" fmla="*/ 460839 h 4576353"/>
              <a:gd name="connsiteX465" fmla="*/ 5006131 w 6756399"/>
              <a:gd name="connsiteY465" fmla="*/ 415526 h 4576353"/>
              <a:gd name="connsiteX466" fmla="*/ 5051699 w 6756399"/>
              <a:gd name="connsiteY466" fmla="*/ 340001 h 4576353"/>
              <a:gd name="connsiteX467" fmla="*/ 5077885 w 6756399"/>
              <a:gd name="connsiteY467" fmla="*/ 337877 h 4576353"/>
              <a:gd name="connsiteX468" fmla="*/ 3005142 w 6756399"/>
              <a:gd name="connsiteY468" fmla="*/ 248500 h 4576353"/>
              <a:gd name="connsiteX469" fmla="*/ 3021088 w 6756399"/>
              <a:gd name="connsiteY469" fmla="*/ 252566 h 4576353"/>
              <a:gd name="connsiteX470" fmla="*/ 3036396 w 6756399"/>
              <a:gd name="connsiteY470" fmla="*/ 308696 h 4576353"/>
              <a:gd name="connsiteX471" fmla="*/ 2980266 w 6756399"/>
              <a:gd name="connsiteY471" fmla="*/ 324004 h 4576353"/>
              <a:gd name="connsiteX472" fmla="*/ 2964957 w 6756399"/>
              <a:gd name="connsiteY472" fmla="*/ 267876 h 4576353"/>
              <a:gd name="connsiteX473" fmla="*/ 2989196 w 6756399"/>
              <a:gd name="connsiteY473" fmla="*/ 250653 h 4576353"/>
              <a:gd name="connsiteX474" fmla="*/ 3005142 w 6756399"/>
              <a:gd name="connsiteY474" fmla="*/ 248500 h 4576353"/>
              <a:gd name="connsiteX475" fmla="*/ 4564057 w 6756399"/>
              <a:gd name="connsiteY475" fmla="*/ 248493 h 4576353"/>
              <a:gd name="connsiteX476" fmla="*/ 4580003 w 6756399"/>
              <a:gd name="connsiteY476" fmla="*/ 250647 h 4576353"/>
              <a:gd name="connsiteX477" fmla="*/ 4604242 w 6756399"/>
              <a:gd name="connsiteY477" fmla="*/ 267869 h 4576353"/>
              <a:gd name="connsiteX478" fmla="*/ 4588934 w 6756399"/>
              <a:gd name="connsiteY478" fmla="*/ 323998 h 4576353"/>
              <a:gd name="connsiteX479" fmla="*/ 4532803 w 6756399"/>
              <a:gd name="connsiteY479" fmla="*/ 308690 h 4576353"/>
              <a:gd name="connsiteX480" fmla="*/ 4548111 w 6756399"/>
              <a:gd name="connsiteY480" fmla="*/ 252560 h 4576353"/>
              <a:gd name="connsiteX481" fmla="*/ 4564057 w 6756399"/>
              <a:gd name="connsiteY481" fmla="*/ 248493 h 4576353"/>
              <a:gd name="connsiteX482" fmla="*/ 2018978 w 6756399"/>
              <a:gd name="connsiteY482" fmla="*/ 191458 h 4576353"/>
              <a:gd name="connsiteX483" fmla="*/ 2052714 w 6756399"/>
              <a:gd name="connsiteY483" fmla="*/ 192640 h 4576353"/>
              <a:gd name="connsiteX484" fmla="*/ 2113677 w 6756399"/>
              <a:gd name="connsiteY484" fmla="*/ 293508 h 4576353"/>
              <a:gd name="connsiteX485" fmla="*/ 2006992 w 6756399"/>
              <a:gd name="connsiteY485" fmla="*/ 354027 h 4576353"/>
              <a:gd name="connsiteX486" fmla="*/ 1951108 w 6756399"/>
              <a:gd name="connsiteY486" fmla="*/ 253160 h 4576353"/>
              <a:gd name="connsiteX487" fmla="*/ 2018978 w 6756399"/>
              <a:gd name="connsiteY487" fmla="*/ 191458 h 4576353"/>
              <a:gd name="connsiteX488" fmla="*/ 5551167 w 6756399"/>
              <a:gd name="connsiteY488" fmla="*/ 191450 h 4576353"/>
              <a:gd name="connsiteX489" fmla="*/ 5618266 w 6756399"/>
              <a:gd name="connsiteY489" fmla="*/ 253155 h 4576353"/>
              <a:gd name="connsiteX490" fmla="*/ 5563017 w 6756399"/>
              <a:gd name="connsiteY490" fmla="*/ 354022 h 4576353"/>
              <a:gd name="connsiteX491" fmla="*/ 5457544 w 6756399"/>
              <a:gd name="connsiteY491" fmla="*/ 293502 h 4576353"/>
              <a:gd name="connsiteX492" fmla="*/ 5517814 w 6756399"/>
              <a:gd name="connsiteY492" fmla="*/ 192632 h 4576353"/>
              <a:gd name="connsiteX493" fmla="*/ 5551167 w 6756399"/>
              <a:gd name="connsiteY493" fmla="*/ 191450 h 4576353"/>
              <a:gd name="connsiteX494" fmla="*/ 3146342 w 6756399"/>
              <a:gd name="connsiteY494" fmla="*/ 64568 h 4576353"/>
              <a:gd name="connsiteX495" fmla="*/ 3174408 w 6756399"/>
              <a:gd name="connsiteY495" fmla="*/ 75876 h 4576353"/>
              <a:gd name="connsiteX496" fmla="*/ 3174408 w 6756399"/>
              <a:gd name="connsiteY496" fmla="*/ 131162 h 4576353"/>
              <a:gd name="connsiteX497" fmla="*/ 3118278 w 6756399"/>
              <a:gd name="connsiteY497" fmla="*/ 131162 h 4576353"/>
              <a:gd name="connsiteX498" fmla="*/ 3118278 w 6756399"/>
              <a:gd name="connsiteY498" fmla="*/ 75876 h 4576353"/>
              <a:gd name="connsiteX499" fmla="*/ 3146342 w 6756399"/>
              <a:gd name="connsiteY499" fmla="*/ 64568 h 4576353"/>
              <a:gd name="connsiteX500" fmla="*/ 4425631 w 6756399"/>
              <a:gd name="connsiteY500" fmla="*/ 64560 h 4576353"/>
              <a:gd name="connsiteX501" fmla="*/ 4458161 w 6756399"/>
              <a:gd name="connsiteY501" fmla="*/ 75868 h 4576353"/>
              <a:gd name="connsiteX502" fmla="*/ 4458161 w 6756399"/>
              <a:gd name="connsiteY502" fmla="*/ 131154 h 4576353"/>
              <a:gd name="connsiteX503" fmla="*/ 4396927 w 6756399"/>
              <a:gd name="connsiteY503" fmla="*/ 131154 h 4576353"/>
              <a:gd name="connsiteX504" fmla="*/ 4396927 w 6756399"/>
              <a:gd name="connsiteY504" fmla="*/ 75868 h 4576353"/>
              <a:gd name="connsiteX505" fmla="*/ 4425631 w 6756399"/>
              <a:gd name="connsiteY505" fmla="*/ 64560 h 4576353"/>
              <a:gd name="connsiteX506" fmla="*/ 1500220 w 6756399"/>
              <a:gd name="connsiteY506" fmla="*/ 24545 h 4576353"/>
              <a:gd name="connsiteX507" fmla="*/ 1545019 w 6756399"/>
              <a:gd name="connsiteY507" fmla="*/ 29760 h 4576353"/>
              <a:gd name="connsiteX508" fmla="*/ 1625926 w 6756399"/>
              <a:gd name="connsiteY508" fmla="*/ 166292 h 4576353"/>
              <a:gd name="connsiteX509" fmla="*/ 1489395 w 6756399"/>
              <a:gd name="connsiteY509" fmla="*/ 242142 h 4576353"/>
              <a:gd name="connsiteX510" fmla="*/ 1408488 w 6756399"/>
              <a:gd name="connsiteY510" fmla="*/ 105611 h 4576353"/>
              <a:gd name="connsiteX511" fmla="*/ 1500220 w 6756399"/>
              <a:gd name="connsiteY511" fmla="*/ 24545 h 4576353"/>
              <a:gd name="connsiteX512" fmla="*/ 6070195 w 6756399"/>
              <a:gd name="connsiteY512" fmla="*/ 24539 h 4576353"/>
              <a:gd name="connsiteX513" fmla="*/ 6162719 w 6756399"/>
              <a:gd name="connsiteY513" fmla="*/ 105605 h 4576353"/>
              <a:gd name="connsiteX514" fmla="*/ 6081112 w 6756399"/>
              <a:gd name="connsiteY514" fmla="*/ 242136 h 4576353"/>
              <a:gd name="connsiteX515" fmla="*/ 5943404 w 6756399"/>
              <a:gd name="connsiteY515" fmla="*/ 166285 h 4576353"/>
              <a:gd name="connsiteX516" fmla="*/ 6025009 w 6756399"/>
              <a:gd name="connsiteY516" fmla="*/ 29754 h 4576353"/>
              <a:gd name="connsiteX517" fmla="*/ 6070195 w 6756399"/>
              <a:gd name="connsiteY517" fmla="*/ 24539 h 4576353"/>
              <a:gd name="connsiteX518" fmla="*/ 2642699 w 6756399"/>
              <a:gd name="connsiteY518" fmla="*/ 16531 h 4576353"/>
              <a:gd name="connsiteX519" fmla="*/ 2666694 w 6756399"/>
              <a:gd name="connsiteY519" fmla="*/ 25296 h 4576353"/>
              <a:gd name="connsiteX520" fmla="*/ 2691868 w 6756399"/>
              <a:gd name="connsiteY520" fmla="*/ 110442 h 4576353"/>
              <a:gd name="connsiteX521" fmla="*/ 2606274 w 6756399"/>
              <a:gd name="connsiteY521" fmla="*/ 135485 h 4576353"/>
              <a:gd name="connsiteX522" fmla="*/ 2581100 w 6756399"/>
              <a:gd name="connsiteY522" fmla="*/ 50339 h 4576353"/>
              <a:gd name="connsiteX523" fmla="*/ 2642699 w 6756399"/>
              <a:gd name="connsiteY523" fmla="*/ 16531 h 4576353"/>
              <a:gd name="connsiteX524" fmla="*/ 4927105 w 6756399"/>
              <a:gd name="connsiteY524" fmla="*/ 16445 h 4576353"/>
              <a:gd name="connsiteX525" fmla="*/ 4989284 w 6756399"/>
              <a:gd name="connsiteY525" fmla="*/ 45323 h 4576353"/>
              <a:gd name="connsiteX526" fmla="*/ 4968955 w 6756399"/>
              <a:gd name="connsiteY526" fmla="*/ 135479 h 4576353"/>
              <a:gd name="connsiteX527" fmla="*/ 4877473 w 6756399"/>
              <a:gd name="connsiteY527" fmla="*/ 110436 h 4576353"/>
              <a:gd name="connsiteX528" fmla="*/ 4902885 w 6756399"/>
              <a:gd name="connsiteY528" fmla="*/ 25289 h 4576353"/>
              <a:gd name="connsiteX529" fmla="*/ 4927105 w 6756399"/>
              <a:gd name="connsiteY529" fmla="*/ 16445 h 4576353"/>
              <a:gd name="connsiteX530" fmla="*/ 6515954 w 6756399"/>
              <a:gd name="connsiteY530" fmla="*/ 0 h 4576353"/>
              <a:gd name="connsiteX531" fmla="*/ 6756399 w 6756399"/>
              <a:gd name="connsiteY531" fmla="*/ 0 h 4576353"/>
              <a:gd name="connsiteX532" fmla="*/ 6756399 w 6756399"/>
              <a:gd name="connsiteY532" fmla="*/ 69521 h 4576353"/>
              <a:gd name="connsiteX533" fmla="*/ 6741597 w 6756399"/>
              <a:gd name="connsiteY533" fmla="*/ 86255 h 4576353"/>
              <a:gd name="connsiteX534" fmla="*/ 6688736 w 6756399"/>
              <a:gd name="connsiteY534" fmla="*/ 111024 h 4576353"/>
              <a:gd name="connsiteX535" fmla="*/ 6516544 w 6756399"/>
              <a:gd name="connsiteY535" fmla="*/ 9733 h 4576353"/>
              <a:gd name="connsiteX536" fmla="*/ 777556 w 6756399"/>
              <a:gd name="connsiteY536" fmla="*/ 0 h 4576353"/>
              <a:gd name="connsiteX537" fmla="*/ 1053246 w 6756399"/>
              <a:gd name="connsiteY537" fmla="*/ 0 h 4576353"/>
              <a:gd name="connsiteX538" fmla="*/ 1052655 w 6756399"/>
              <a:gd name="connsiteY538" fmla="*/ 9741 h 4576353"/>
              <a:gd name="connsiteX539" fmla="*/ 880463 w 6756399"/>
              <a:gd name="connsiteY539" fmla="*/ 111030 h 4576353"/>
              <a:gd name="connsiteX540" fmla="*/ 793734 w 6756399"/>
              <a:gd name="connsiteY540" fmla="*/ 45825 h 457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</a:cxnLst>
            <a:rect l="l" t="t" r="r" b="b"/>
            <a:pathLst>
              <a:path w="6756399" h="4576353">
                <a:moveTo>
                  <a:pt x="3784601" y="4211090"/>
                </a:moveTo>
                <a:cubicBezTo>
                  <a:pt x="3886645" y="4211090"/>
                  <a:pt x="3969368" y="4292857"/>
                  <a:pt x="3969368" y="4393722"/>
                </a:cubicBezTo>
                <a:cubicBezTo>
                  <a:pt x="3969368" y="4494587"/>
                  <a:pt x="3886645" y="4576353"/>
                  <a:pt x="3784601" y="4576353"/>
                </a:cubicBezTo>
                <a:cubicBezTo>
                  <a:pt x="3682556" y="4576353"/>
                  <a:pt x="3599833" y="4494587"/>
                  <a:pt x="3599833" y="4393722"/>
                </a:cubicBezTo>
                <a:cubicBezTo>
                  <a:pt x="3599833" y="4292857"/>
                  <a:pt x="3682556" y="4211090"/>
                  <a:pt x="3784601" y="4211090"/>
                </a:cubicBezTo>
                <a:close/>
                <a:moveTo>
                  <a:pt x="4722496" y="4087555"/>
                </a:moveTo>
                <a:cubicBezTo>
                  <a:pt x="4734544" y="4086842"/>
                  <a:pt x="4746514" y="4087317"/>
                  <a:pt x="4758245" y="4088902"/>
                </a:cubicBezTo>
                <a:cubicBezTo>
                  <a:pt x="4828634" y="4098415"/>
                  <a:pt x="4890462" y="4147877"/>
                  <a:pt x="4909486" y="4220169"/>
                </a:cubicBezTo>
                <a:cubicBezTo>
                  <a:pt x="4934851" y="4321630"/>
                  <a:pt x="4873974" y="4423090"/>
                  <a:pt x="4777586" y="4448456"/>
                </a:cubicBezTo>
                <a:cubicBezTo>
                  <a:pt x="4681198" y="4473821"/>
                  <a:pt x="4579736" y="4412944"/>
                  <a:pt x="4554371" y="4316556"/>
                </a:cubicBezTo>
                <a:cubicBezTo>
                  <a:pt x="4529005" y="4220169"/>
                  <a:pt x="4584809" y="4118707"/>
                  <a:pt x="4686270" y="4093341"/>
                </a:cubicBezTo>
                <a:cubicBezTo>
                  <a:pt x="4698319" y="4090170"/>
                  <a:pt x="4710447" y="4088268"/>
                  <a:pt x="4722496" y="4087555"/>
                </a:cubicBezTo>
                <a:close/>
                <a:moveTo>
                  <a:pt x="2852448" y="4087555"/>
                </a:moveTo>
                <a:cubicBezTo>
                  <a:pt x="2864853" y="4088269"/>
                  <a:pt x="2877456" y="4090171"/>
                  <a:pt x="2890139" y="4093341"/>
                </a:cubicBezTo>
                <a:cubicBezTo>
                  <a:pt x="2986527" y="4118707"/>
                  <a:pt x="3042331" y="4220169"/>
                  <a:pt x="3016966" y="4316556"/>
                </a:cubicBezTo>
                <a:cubicBezTo>
                  <a:pt x="2991601" y="4412944"/>
                  <a:pt x="2890139" y="4473821"/>
                  <a:pt x="2793750" y="4448456"/>
                </a:cubicBezTo>
                <a:cubicBezTo>
                  <a:pt x="2697362" y="4423090"/>
                  <a:pt x="2636485" y="4321630"/>
                  <a:pt x="2661851" y="4220169"/>
                </a:cubicBezTo>
                <a:cubicBezTo>
                  <a:pt x="2684679" y="4147878"/>
                  <a:pt x="2744605" y="4098415"/>
                  <a:pt x="2815945" y="4088903"/>
                </a:cubicBezTo>
                <a:cubicBezTo>
                  <a:pt x="2827835" y="4087318"/>
                  <a:pt x="2840042" y="4086842"/>
                  <a:pt x="2852448" y="4087555"/>
                </a:cubicBezTo>
                <a:close/>
                <a:moveTo>
                  <a:pt x="5588090" y="3725985"/>
                </a:moveTo>
                <a:cubicBezTo>
                  <a:pt x="5660335" y="3717176"/>
                  <a:pt x="5732581" y="3750511"/>
                  <a:pt x="5770604" y="3815276"/>
                </a:cubicBezTo>
                <a:cubicBezTo>
                  <a:pt x="5821303" y="3901628"/>
                  <a:pt x="5790884" y="4013379"/>
                  <a:pt x="5699626" y="4064175"/>
                </a:cubicBezTo>
                <a:cubicBezTo>
                  <a:pt x="5613440" y="4114971"/>
                  <a:pt x="5501902" y="4084493"/>
                  <a:pt x="5451203" y="3998141"/>
                </a:cubicBezTo>
                <a:cubicBezTo>
                  <a:pt x="5400505" y="3911787"/>
                  <a:pt x="5430924" y="3800037"/>
                  <a:pt x="5517112" y="3749241"/>
                </a:cubicBezTo>
                <a:cubicBezTo>
                  <a:pt x="5539926" y="3736542"/>
                  <a:pt x="5564007" y="3728922"/>
                  <a:pt x="5588090" y="3725985"/>
                </a:cubicBezTo>
                <a:close/>
                <a:moveTo>
                  <a:pt x="1983250" y="3725985"/>
                </a:moveTo>
                <a:cubicBezTo>
                  <a:pt x="2007094" y="3728922"/>
                  <a:pt x="2030541" y="3736542"/>
                  <a:pt x="2052088" y="3749241"/>
                </a:cubicBezTo>
                <a:cubicBezTo>
                  <a:pt x="2138276" y="3800037"/>
                  <a:pt x="2168696" y="3911787"/>
                  <a:pt x="2117997" y="3998141"/>
                </a:cubicBezTo>
                <a:cubicBezTo>
                  <a:pt x="2067298" y="4084493"/>
                  <a:pt x="1955761" y="4114971"/>
                  <a:pt x="1869574" y="4064175"/>
                </a:cubicBezTo>
                <a:cubicBezTo>
                  <a:pt x="1778316" y="4013379"/>
                  <a:pt x="1747898" y="3901628"/>
                  <a:pt x="1798596" y="3815276"/>
                </a:cubicBezTo>
                <a:cubicBezTo>
                  <a:pt x="1836620" y="3750511"/>
                  <a:pt x="1911718" y="3717176"/>
                  <a:pt x="1983250" y="3725985"/>
                </a:cubicBezTo>
                <a:close/>
                <a:moveTo>
                  <a:pt x="3784601" y="3572418"/>
                </a:moveTo>
                <a:cubicBezTo>
                  <a:pt x="3864230" y="3572418"/>
                  <a:pt x="3928783" y="3636014"/>
                  <a:pt x="3928783" y="3714464"/>
                </a:cubicBezTo>
                <a:cubicBezTo>
                  <a:pt x="3928783" y="3792914"/>
                  <a:pt x="3864230" y="3856510"/>
                  <a:pt x="3784601" y="3856510"/>
                </a:cubicBezTo>
                <a:cubicBezTo>
                  <a:pt x="3704971" y="3856510"/>
                  <a:pt x="3640418" y="3792914"/>
                  <a:pt x="3640418" y="3714464"/>
                </a:cubicBezTo>
                <a:cubicBezTo>
                  <a:pt x="3640418" y="3636014"/>
                  <a:pt x="3704971" y="3572418"/>
                  <a:pt x="3784601" y="3572418"/>
                </a:cubicBezTo>
                <a:close/>
                <a:moveTo>
                  <a:pt x="4574225" y="3471862"/>
                </a:moveTo>
                <a:cubicBezTo>
                  <a:pt x="4628589" y="3479730"/>
                  <a:pt x="4675119" y="3519781"/>
                  <a:pt x="4690312" y="3576996"/>
                </a:cubicBezTo>
                <a:cubicBezTo>
                  <a:pt x="4710570" y="3653282"/>
                  <a:pt x="4670055" y="3729569"/>
                  <a:pt x="4589023" y="3749912"/>
                </a:cubicBezTo>
                <a:cubicBezTo>
                  <a:pt x="4513056" y="3775341"/>
                  <a:pt x="4437089" y="3729569"/>
                  <a:pt x="4416830" y="3648196"/>
                </a:cubicBezTo>
                <a:cubicBezTo>
                  <a:pt x="4396573" y="3571910"/>
                  <a:pt x="4442154" y="3495623"/>
                  <a:pt x="4518121" y="3475280"/>
                </a:cubicBezTo>
                <a:cubicBezTo>
                  <a:pt x="4537113" y="3470194"/>
                  <a:pt x="4556104" y="3469241"/>
                  <a:pt x="4574225" y="3471862"/>
                </a:cubicBezTo>
                <a:close/>
                <a:moveTo>
                  <a:pt x="2995903" y="3471862"/>
                </a:moveTo>
                <a:cubicBezTo>
                  <a:pt x="3014148" y="3469241"/>
                  <a:pt x="3033269" y="3470194"/>
                  <a:pt x="3052389" y="3475280"/>
                </a:cubicBezTo>
                <a:cubicBezTo>
                  <a:pt x="3128873" y="3495623"/>
                  <a:pt x="3174764" y="3571910"/>
                  <a:pt x="3154368" y="3648196"/>
                </a:cubicBezTo>
                <a:cubicBezTo>
                  <a:pt x="3133972" y="3729569"/>
                  <a:pt x="3057489" y="3775341"/>
                  <a:pt x="2981005" y="3749912"/>
                </a:cubicBezTo>
                <a:cubicBezTo>
                  <a:pt x="2904522" y="3729569"/>
                  <a:pt x="2858632" y="3653282"/>
                  <a:pt x="2879027" y="3576996"/>
                </a:cubicBezTo>
                <a:cubicBezTo>
                  <a:pt x="2894324" y="3519781"/>
                  <a:pt x="2941169" y="3479730"/>
                  <a:pt x="2995903" y="3471862"/>
                </a:cubicBezTo>
                <a:close/>
                <a:moveTo>
                  <a:pt x="5252811" y="3171770"/>
                </a:moveTo>
                <a:cubicBezTo>
                  <a:pt x="5309160" y="3165084"/>
                  <a:pt x="5365508" y="3192781"/>
                  <a:pt x="5396069" y="3246264"/>
                </a:cubicBezTo>
                <a:cubicBezTo>
                  <a:pt x="5436818" y="3312480"/>
                  <a:pt x="5411350" y="3399071"/>
                  <a:pt x="5340040" y="3439820"/>
                </a:cubicBezTo>
                <a:cubicBezTo>
                  <a:pt x="5273823" y="3480569"/>
                  <a:pt x="5187231" y="3455101"/>
                  <a:pt x="5146482" y="3388884"/>
                </a:cubicBezTo>
                <a:cubicBezTo>
                  <a:pt x="5105733" y="3317575"/>
                  <a:pt x="5131201" y="3230983"/>
                  <a:pt x="5197418" y="3190234"/>
                </a:cubicBezTo>
                <a:cubicBezTo>
                  <a:pt x="5215246" y="3180047"/>
                  <a:pt x="5234028" y="3173997"/>
                  <a:pt x="5252811" y="3171770"/>
                </a:cubicBezTo>
                <a:close/>
                <a:moveTo>
                  <a:pt x="2316981" y="3171770"/>
                </a:moveTo>
                <a:cubicBezTo>
                  <a:pt x="2335688" y="3173997"/>
                  <a:pt x="2354395" y="3180047"/>
                  <a:pt x="2372150" y="3190234"/>
                </a:cubicBezTo>
                <a:cubicBezTo>
                  <a:pt x="2438101" y="3230983"/>
                  <a:pt x="2463466" y="3317575"/>
                  <a:pt x="2422881" y="3388884"/>
                </a:cubicBezTo>
                <a:cubicBezTo>
                  <a:pt x="2387369" y="3455101"/>
                  <a:pt x="2296055" y="3480569"/>
                  <a:pt x="2230104" y="3439820"/>
                </a:cubicBezTo>
                <a:cubicBezTo>
                  <a:pt x="2159081" y="3399071"/>
                  <a:pt x="2138790" y="3312480"/>
                  <a:pt x="2174301" y="3246264"/>
                </a:cubicBezTo>
                <a:cubicBezTo>
                  <a:pt x="2204739" y="3192781"/>
                  <a:pt x="2260860" y="3165084"/>
                  <a:pt x="2316981" y="3171770"/>
                </a:cubicBezTo>
                <a:close/>
                <a:moveTo>
                  <a:pt x="6367058" y="3143686"/>
                </a:moveTo>
                <a:cubicBezTo>
                  <a:pt x="6413828" y="3143686"/>
                  <a:pt x="6460598" y="3161383"/>
                  <a:pt x="6495990" y="3196776"/>
                </a:cubicBezTo>
                <a:cubicBezTo>
                  <a:pt x="6566776" y="3267562"/>
                  <a:pt x="6566776" y="3383854"/>
                  <a:pt x="6495990" y="3454641"/>
                </a:cubicBezTo>
                <a:cubicBezTo>
                  <a:pt x="6425203" y="3525427"/>
                  <a:pt x="6308912" y="3525427"/>
                  <a:pt x="6238126" y="3454641"/>
                </a:cubicBezTo>
                <a:cubicBezTo>
                  <a:pt x="6167338" y="3383854"/>
                  <a:pt x="6167338" y="3267562"/>
                  <a:pt x="6238126" y="3196776"/>
                </a:cubicBezTo>
                <a:cubicBezTo>
                  <a:pt x="6273519" y="3161383"/>
                  <a:pt x="6320288" y="3143686"/>
                  <a:pt x="6367058" y="3143686"/>
                </a:cubicBezTo>
                <a:close/>
                <a:moveTo>
                  <a:pt x="1203210" y="3143686"/>
                </a:moveTo>
                <a:cubicBezTo>
                  <a:pt x="1250230" y="3143686"/>
                  <a:pt x="1297250" y="3161383"/>
                  <a:pt x="1332831" y="3196776"/>
                </a:cubicBezTo>
                <a:cubicBezTo>
                  <a:pt x="1403997" y="3267562"/>
                  <a:pt x="1403997" y="3383854"/>
                  <a:pt x="1332831" y="3454641"/>
                </a:cubicBezTo>
                <a:cubicBezTo>
                  <a:pt x="1261667" y="3525427"/>
                  <a:pt x="1144752" y="3525427"/>
                  <a:pt x="1073588" y="3454641"/>
                </a:cubicBezTo>
                <a:cubicBezTo>
                  <a:pt x="1002423" y="3383854"/>
                  <a:pt x="1002423" y="3267562"/>
                  <a:pt x="1073588" y="3196776"/>
                </a:cubicBezTo>
                <a:cubicBezTo>
                  <a:pt x="1109171" y="3161383"/>
                  <a:pt x="1156190" y="3143686"/>
                  <a:pt x="1203210" y="3143686"/>
                </a:cubicBezTo>
                <a:close/>
                <a:moveTo>
                  <a:pt x="3787803" y="2982874"/>
                </a:moveTo>
                <a:cubicBezTo>
                  <a:pt x="3849147" y="2982874"/>
                  <a:pt x="3898876" y="3033081"/>
                  <a:pt x="3898876" y="3095016"/>
                </a:cubicBezTo>
                <a:cubicBezTo>
                  <a:pt x="3898876" y="3156951"/>
                  <a:pt x="3849147" y="3207158"/>
                  <a:pt x="3787803" y="3207158"/>
                </a:cubicBezTo>
                <a:cubicBezTo>
                  <a:pt x="3726458" y="3207158"/>
                  <a:pt x="3676729" y="3156951"/>
                  <a:pt x="3676729" y="3095016"/>
                </a:cubicBezTo>
                <a:cubicBezTo>
                  <a:pt x="3676729" y="3033081"/>
                  <a:pt x="3726458" y="2982874"/>
                  <a:pt x="3787803" y="2982874"/>
                </a:cubicBezTo>
                <a:close/>
                <a:moveTo>
                  <a:pt x="4408578" y="2901766"/>
                </a:moveTo>
                <a:cubicBezTo>
                  <a:pt x="4450060" y="2906033"/>
                  <a:pt x="4487985" y="2937322"/>
                  <a:pt x="4503155" y="2982832"/>
                </a:cubicBezTo>
                <a:cubicBezTo>
                  <a:pt x="4518325" y="3043512"/>
                  <a:pt x="4482929" y="3104194"/>
                  <a:pt x="4422247" y="3119363"/>
                </a:cubicBezTo>
                <a:cubicBezTo>
                  <a:pt x="4361567" y="3134533"/>
                  <a:pt x="4300887" y="3099137"/>
                  <a:pt x="4285716" y="3038455"/>
                </a:cubicBezTo>
                <a:cubicBezTo>
                  <a:pt x="4270546" y="2982832"/>
                  <a:pt x="4305943" y="2922152"/>
                  <a:pt x="4366624" y="2906981"/>
                </a:cubicBezTo>
                <a:cubicBezTo>
                  <a:pt x="4380529" y="2901924"/>
                  <a:pt x="4394751" y="2900345"/>
                  <a:pt x="4408578" y="2901766"/>
                </a:cubicBezTo>
                <a:close/>
                <a:moveTo>
                  <a:pt x="3162835" y="2899634"/>
                </a:moveTo>
                <a:cubicBezTo>
                  <a:pt x="3176583" y="2897500"/>
                  <a:pt x="3190805" y="2898132"/>
                  <a:pt x="3204711" y="2901924"/>
                </a:cubicBezTo>
                <a:cubicBezTo>
                  <a:pt x="3265391" y="2922152"/>
                  <a:pt x="3300788" y="2982832"/>
                  <a:pt x="3285618" y="3038455"/>
                </a:cubicBezTo>
                <a:cubicBezTo>
                  <a:pt x="3270448" y="3099137"/>
                  <a:pt x="3209767" y="3134533"/>
                  <a:pt x="3149087" y="3119363"/>
                </a:cubicBezTo>
                <a:cubicBezTo>
                  <a:pt x="3088406" y="3104194"/>
                  <a:pt x="3053009" y="3043512"/>
                  <a:pt x="3073236" y="2982832"/>
                </a:cubicBezTo>
                <a:cubicBezTo>
                  <a:pt x="3084613" y="2937322"/>
                  <a:pt x="3121590" y="2906033"/>
                  <a:pt x="3162835" y="2899634"/>
                </a:cubicBezTo>
                <a:close/>
                <a:moveTo>
                  <a:pt x="5888588" y="2702124"/>
                </a:moveTo>
                <a:cubicBezTo>
                  <a:pt x="5925305" y="2702124"/>
                  <a:pt x="5962024" y="2716147"/>
                  <a:pt x="5989877" y="2744190"/>
                </a:cubicBezTo>
                <a:cubicBezTo>
                  <a:pt x="6045587" y="2800278"/>
                  <a:pt x="6045587" y="2892059"/>
                  <a:pt x="5989877" y="2948147"/>
                </a:cubicBezTo>
                <a:cubicBezTo>
                  <a:pt x="5934169" y="3004234"/>
                  <a:pt x="5843008" y="3004234"/>
                  <a:pt x="5787299" y="2948147"/>
                </a:cubicBezTo>
                <a:cubicBezTo>
                  <a:pt x="5731589" y="2892059"/>
                  <a:pt x="5731589" y="2800278"/>
                  <a:pt x="5787299" y="2744190"/>
                </a:cubicBezTo>
                <a:cubicBezTo>
                  <a:pt x="5815153" y="2716147"/>
                  <a:pt x="5851871" y="2702124"/>
                  <a:pt x="5888588" y="2702124"/>
                </a:cubicBezTo>
                <a:close/>
                <a:moveTo>
                  <a:pt x="1687021" y="2702124"/>
                </a:moveTo>
                <a:cubicBezTo>
                  <a:pt x="1723738" y="2702124"/>
                  <a:pt x="1760455" y="2716147"/>
                  <a:pt x="1788310" y="2744190"/>
                </a:cubicBezTo>
                <a:cubicBezTo>
                  <a:pt x="1844019" y="2800278"/>
                  <a:pt x="1844019" y="2892059"/>
                  <a:pt x="1788310" y="2948147"/>
                </a:cubicBezTo>
                <a:cubicBezTo>
                  <a:pt x="1732601" y="3004234"/>
                  <a:pt x="1641440" y="3004234"/>
                  <a:pt x="1585732" y="2948147"/>
                </a:cubicBezTo>
                <a:cubicBezTo>
                  <a:pt x="1530022" y="2892059"/>
                  <a:pt x="1530022" y="2800278"/>
                  <a:pt x="1585732" y="2744190"/>
                </a:cubicBezTo>
                <a:cubicBezTo>
                  <a:pt x="1613586" y="2716147"/>
                  <a:pt x="1650304" y="2702124"/>
                  <a:pt x="1687021" y="2702124"/>
                </a:cubicBezTo>
                <a:close/>
                <a:moveTo>
                  <a:pt x="4946628" y="2664384"/>
                </a:moveTo>
                <a:cubicBezTo>
                  <a:pt x="4990238" y="2659872"/>
                  <a:pt x="5033132" y="2681726"/>
                  <a:pt x="5056009" y="2723536"/>
                </a:cubicBezTo>
                <a:cubicBezTo>
                  <a:pt x="5086511" y="2774214"/>
                  <a:pt x="5071260" y="2840096"/>
                  <a:pt x="5015339" y="2875571"/>
                </a:cubicBezTo>
                <a:cubicBezTo>
                  <a:pt x="4959417" y="2905978"/>
                  <a:pt x="4893328" y="2885706"/>
                  <a:pt x="4862826" y="2835028"/>
                </a:cubicBezTo>
                <a:cubicBezTo>
                  <a:pt x="4832322" y="2779282"/>
                  <a:pt x="4847574" y="2713400"/>
                  <a:pt x="4903495" y="2677925"/>
                </a:cubicBezTo>
                <a:cubicBezTo>
                  <a:pt x="4917476" y="2670324"/>
                  <a:pt x="4932092" y="2665889"/>
                  <a:pt x="4946628" y="2664384"/>
                </a:cubicBezTo>
                <a:close/>
                <a:moveTo>
                  <a:pt x="2625659" y="2664384"/>
                </a:moveTo>
                <a:cubicBezTo>
                  <a:pt x="2639837" y="2665889"/>
                  <a:pt x="2653700" y="2670324"/>
                  <a:pt x="2666302" y="2677925"/>
                </a:cubicBezTo>
                <a:cubicBezTo>
                  <a:pt x="2721754" y="2713400"/>
                  <a:pt x="2736877" y="2779282"/>
                  <a:pt x="2706631" y="2835028"/>
                </a:cubicBezTo>
                <a:cubicBezTo>
                  <a:pt x="2676384" y="2885706"/>
                  <a:pt x="2610851" y="2905978"/>
                  <a:pt x="2555399" y="2875571"/>
                </a:cubicBezTo>
                <a:cubicBezTo>
                  <a:pt x="2504990" y="2840096"/>
                  <a:pt x="2484826" y="2774214"/>
                  <a:pt x="2515072" y="2723536"/>
                </a:cubicBezTo>
                <a:cubicBezTo>
                  <a:pt x="2537757" y="2681727"/>
                  <a:pt x="2583125" y="2659872"/>
                  <a:pt x="2625659" y="2664384"/>
                </a:cubicBezTo>
                <a:close/>
                <a:moveTo>
                  <a:pt x="3785668" y="2474500"/>
                </a:moveTo>
                <a:cubicBezTo>
                  <a:pt x="3831675" y="2474500"/>
                  <a:pt x="3868973" y="2512275"/>
                  <a:pt x="3868973" y="2558874"/>
                </a:cubicBezTo>
                <a:cubicBezTo>
                  <a:pt x="3868973" y="2605472"/>
                  <a:pt x="3831675" y="2643247"/>
                  <a:pt x="3785668" y="2643247"/>
                </a:cubicBezTo>
                <a:cubicBezTo>
                  <a:pt x="3739660" y="2643247"/>
                  <a:pt x="3702362" y="2605472"/>
                  <a:pt x="3702362" y="2558874"/>
                </a:cubicBezTo>
                <a:cubicBezTo>
                  <a:pt x="3702362" y="2512275"/>
                  <a:pt x="3739660" y="2474500"/>
                  <a:pt x="3785668" y="2474500"/>
                </a:cubicBezTo>
                <a:close/>
                <a:moveTo>
                  <a:pt x="4268605" y="2412981"/>
                </a:moveTo>
                <a:cubicBezTo>
                  <a:pt x="4301230" y="2417982"/>
                  <a:pt x="4328854" y="2440843"/>
                  <a:pt x="4336475" y="2475135"/>
                </a:cubicBezTo>
                <a:cubicBezTo>
                  <a:pt x="4351715" y="2520858"/>
                  <a:pt x="4321233" y="2566580"/>
                  <a:pt x="4280592" y="2581822"/>
                </a:cubicBezTo>
                <a:cubicBezTo>
                  <a:pt x="4234869" y="2591981"/>
                  <a:pt x="4189146" y="2566580"/>
                  <a:pt x="4173906" y="2520858"/>
                </a:cubicBezTo>
                <a:cubicBezTo>
                  <a:pt x="4163745" y="2475135"/>
                  <a:pt x="4189146" y="2429412"/>
                  <a:pt x="4234869" y="2414172"/>
                </a:cubicBezTo>
                <a:cubicBezTo>
                  <a:pt x="4246299" y="2411632"/>
                  <a:pt x="4257731" y="2411315"/>
                  <a:pt x="4268605" y="2412981"/>
                </a:cubicBezTo>
                <a:close/>
                <a:moveTo>
                  <a:pt x="3302267" y="2412981"/>
                </a:moveTo>
                <a:cubicBezTo>
                  <a:pt x="3313190" y="2411315"/>
                  <a:pt x="3324671" y="2411632"/>
                  <a:pt x="3336152" y="2414172"/>
                </a:cubicBezTo>
                <a:cubicBezTo>
                  <a:pt x="3382076" y="2429412"/>
                  <a:pt x="3407591" y="2475135"/>
                  <a:pt x="3397384" y="2520858"/>
                </a:cubicBezTo>
                <a:cubicBezTo>
                  <a:pt x="3387179" y="2566580"/>
                  <a:pt x="3336152" y="2591981"/>
                  <a:pt x="3295330" y="2581822"/>
                </a:cubicBezTo>
                <a:cubicBezTo>
                  <a:pt x="3249405" y="2566580"/>
                  <a:pt x="3223892" y="2520858"/>
                  <a:pt x="3234097" y="2475135"/>
                </a:cubicBezTo>
                <a:cubicBezTo>
                  <a:pt x="3241752" y="2440843"/>
                  <a:pt x="3269498" y="2417982"/>
                  <a:pt x="3302267" y="2412981"/>
                </a:cubicBezTo>
                <a:close/>
                <a:moveTo>
                  <a:pt x="602601" y="2386641"/>
                </a:moveTo>
                <a:cubicBezTo>
                  <a:pt x="674846" y="2377849"/>
                  <a:pt x="747092" y="2411120"/>
                  <a:pt x="785115" y="2475760"/>
                </a:cubicBezTo>
                <a:cubicBezTo>
                  <a:pt x="835814" y="2567018"/>
                  <a:pt x="805396" y="2678555"/>
                  <a:pt x="714137" y="2729253"/>
                </a:cubicBezTo>
                <a:cubicBezTo>
                  <a:pt x="627950" y="2779952"/>
                  <a:pt x="516412" y="2749533"/>
                  <a:pt x="465715" y="2663346"/>
                </a:cubicBezTo>
                <a:cubicBezTo>
                  <a:pt x="415016" y="2572087"/>
                  <a:pt x="445436" y="2460551"/>
                  <a:pt x="531622" y="2409852"/>
                </a:cubicBezTo>
                <a:cubicBezTo>
                  <a:pt x="554437" y="2397177"/>
                  <a:pt x="578519" y="2389573"/>
                  <a:pt x="602601" y="2386641"/>
                </a:cubicBezTo>
                <a:close/>
                <a:moveTo>
                  <a:pt x="5446864" y="2292404"/>
                </a:moveTo>
                <a:cubicBezTo>
                  <a:pt x="5475399" y="2292404"/>
                  <a:pt x="5503301" y="2302550"/>
                  <a:pt x="5523593" y="2322842"/>
                </a:cubicBezTo>
                <a:cubicBezTo>
                  <a:pt x="5569250" y="2368499"/>
                  <a:pt x="5569250" y="2439523"/>
                  <a:pt x="5523593" y="2485180"/>
                </a:cubicBezTo>
                <a:cubicBezTo>
                  <a:pt x="5483009" y="2525765"/>
                  <a:pt x="5411985" y="2525765"/>
                  <a:pt x="5366329" y="2485180"/>
                </a:cubicBezTo>
                <a:cubicBezTo>
                  <a:pt x="5325743" y="2439523"/>
                  <a:pt x="5325743" y="2368499"/>
                  <a:pt x="5366329" y="2322842"/>
                </a:cubicBezTo>
                <a:cubicBezTo>
                  <a:pt x="5389157" y="2302550"/>
                  <a:pt x="5418327" y="2292404"/>
                  <a:pt x="5446864" y="2292404"/>
                </a:cubicBezTo>
                <a:close/>
                <a:moveTo>
                  <a:pt x="2124471" y="2292404"/>
                </a:moveTo>
                <a:cubicBezTo>
                  <a:pt x="2153007" y="2292404"/>
                  <a:pt x="2182177" y="2302550"/>
                  <a:pt x="2205005" y="2322842"/>
                </a:cubicBezTo>
                <a:cubicBezTo>
                  <a:pt x="2245591" y="2368499"/>
                  <a:pt x="2245591" y="2439523"/>
                  <a:pt x="2205005" y="2485180"/>
                </a:cubicBezTo>
                <a:cubicBezTo>
                  <a:pt x="2159349" y="2525765"/>
                  <a:pt x="2088326" y="2525765"/>
                  <a:pt x="2047742" y="2485180"/>
                </a:cubicBezTo>
                <a:cubicBezTo>
                  <a:pt x="2002084" y="2439523"/>
                  <a:pt x="2002084" y="2368499"/>
                  <a:pt x="2047742" y="2322842"/>
                </a:cubicBezTo>
                <a:cubicBezTo>
                  <a:pt x="2068033" y="2302550"/>
                  <a:pt x="2095935" y="2292404"/>
                  <a:pt x="2124471" y="2292404"/>
                </a:cubicBezTo>
                <a:close/>
                <a:moveTo>
                  <a:pt x="4681783" y="2233910"/>
                </a:moveTo>
                <a:cubicBezTo>
                  <a:pt x="4714271" y="2231302"/>
                  <a:pt x="4747471" y="2246480"/>
                  <a:pt x="4766442" y="2273039"/>
                </a:cubicBezTo>
                <a:cubicBezTo>
                  <a:pt x="4791737" y="2313512"/>
                  <a:pt x="4776560" y="2369160"/>
                  <a:pt x="4736089" y="2389396"/>
                </a:cubicBezTo>
                <a:cubicBezTo>
                  <a:pt x="4695616" y="2414691"/>
                  <a:pt x="4645026" y="2399514"/>
                  <a:pt x="4619731" y="2359042"/>
                </a:cubicBezTo>
                <a:cubicBezTo>
                  <a:pt x="4599494" y="2318571"/>
                  <a:pt x="4609612" y="2267980"/>
                  <a:pt x="4650085" y="2242685"/>
                </a:cubicBezTo>
                <a:cubicBezTo>
                  <a:pt x="4660203" y="2237626"/>
                  <a:pt x="4670953" y="2234781"/>
                  <a:pt x="4681783" y="2233910"/>
                </a:cubicBezTo>
                <a:close/>
                <a:moveTo>
                  <a:pt x="2888766" y="2233910"/>
                </a:moveTo>
                <a:cubicBezTo>
                  <a:pt x="2899595" y="2234781"/>
                  <a:pt x="2910345" y="2237626"/>
                  <a:pt x="2920464" y="2242685"/>
                </a:cubicBezTo>
                <a:cubicBezTo>
                  <a:pt x="2960936" y="2267980"/>
                  <a:pt x="2976113" y="2318571"/>
                  <a:pt x="2950818" y="2359042"/>
                </a:cubicBezTo>
                <a:cubicBezTo>
                  <a:pt x="2925523" y="2399514"/>
                  <a:pt x="2874932" y="2414691"/>
                  <a:pt x="2834460" y="2389396"/>
                </a:cubicBezTo>
                <a:cubicBezTo>
                  <a:pt x="2793989" y="2369160"/>
                  <a:pt x="2783870" y="2313512"/>
                  <a:pt x="2804107" y="2273039"/>
                </a:cubicBezTo>
                <a:cubicBezTo>
                  <a:pt x="2816754" y="2255333"/>
                  <a:pt x="2835725" y="2242685"/>
                  <a:pt x="2856594" y="2236994"/>
                </a:cubicBezTo>
                <a:cubicBezTo>
                  <a:pt x="2867028" y="2234147"/>
                  <a:pt x="2877936" y="2233041"/>
                  <a:pt x="2888766" y="2233910"/>
                </a:cubicBezTo>
                <a:close/>
                <a:moveTo>
                  <a:pt x="6375790" y="2086444"/>
                </a:moveTo>
                <a:cubicBezTo>
                  <a:pt x="6394452" y="2088737"/>
                  <a:pt x="6413113" y="2094746"/>
                  <a:pt x="6430826" y="2104868"/>
                </a:cubicBezTo>
                <a:cubicBezTo>
                  <a:pt x="6496614" y="2145354"/>
                  <a:pt x="6521919" y="2231387"/>
                  <a:pt x="6481433" y="2302237"/>
                </a:cubicBezTo>
                <a:cubicBezTo>
                  <a:pt x="6440947" y="2368028"/>
                  <a:pt x="6354914" y="2393331"/>
                  <a:pt x="6284064" y="2352845"/>
                </a:cubicBezTo>
                <a:cubicBezTo>
                  <a:pt x="6218274" y="2312359"/>
                  <a:pt x="6192970" y="2226326"/>
                  <a:pt x="6233456" y="2155475"/>
                </a:cubicBezTo>
                <a:cubicBezTo>
                  <a:pt x="6263820" y="2106134"/>
                  <a:pt x="6319806" y="2079565"/>
                  <a:pt x="6375790" y="2086444"/>
                </a:cubicBezTo>
                <a:close/>
                <a:moveTo>
                  <a:pt x="1194358" y="2086444"/>
                </a:moveTo>
                <a:cubicBezTo>
                  <a:pt x="1250707" y="2079565"/>
                  <a:pt x="1307054" y="2106134"/>
                  <a:pt x="1337616" y="2155475"/>
                </a:cubicBezTo>
                <a:cubicBezTo>
                  <a:pt x="1378365" y="2226326"/>
                  <a:pt x="1352897" y="2312359"/>
                  <a:pt x="1286680" y="2352845"/>
                </a:cubicBezTo>
                <a:cubicBezTo>
                  <a:pt x="1215369" y="2393331"/>
                  <a:pt x="1128778" y="2368028"/>
                  <a:pt x="1088029" y="2302237"/>
                </a:cubicBezTo>
                <a:cubicBezTo>
                  <a:pt x="1047280" y="2231387"/>
                  <a:pt x="1072748" y="2145354"/>
                  <a:pt x="1138965" y="2104868"/>
                </a:cubicBezTo>
                <a:cubicBezTo>
                  <a:pt x="1156793" y="2094746"/>
                  <a:pt x="1175576" y="2088737"/>
                  <a:pt x="1194358" y="2086444"/>
                </a:cubicBezTo>
                <a:close/>
                <a:moveTo>
                  <a:pt x="3784601" y="2008845"/>
                </a:moveTo>
                <a:cubicBezTo>
                  <a:pt x="3819402" y="2008845"/>
                  <a:pt x="3847615" y="2037058"/>
                  <a:pt x="3847615" y="2071859"/>
                </a:cubicBezTo>
                <a:cubicBezTo>
                  <a:pt x="3847615" y="2106661"/>
                  <a:pt x="3819402" y="2134873"/>
                  <a:pt x="3784601" y="2134873"/>
                </a:cubicBezTo>
                <a:cubicBezTo>
                  <a:pt x="3749799" y="2134873"/>
                  <a:pt x="3721587" y="2106661"/>
                  <a:pt x="3721587" y="2071859"/>
                </a:cubicBezTo>
                <a:cubicBezTo>
                  <a:pt x="3721587" y="2037058"/>
                  <a:pt x="3749799" y="2008845"/>
                  <a:pt x="3784601" y="2008845"/>
                </a:cubicBezTo>
                <a:close/>
                <a:moveTo>
                  <a:pt x="4112327" y="1962644"/>
                </a:moveTo>
                <a:cubicBezTo>
                  <a:pt x="4147572" y="1957581"/>
                  <a:pt x="4182816" y="1977834"/>
                  <a:pt x="4187851" y="2008213"/>
                </a:cubicBezTo>
                <a:cubicBezTo>
                  <a:pt x="4197921" y="2043655"/>
                  <a:pt x="4177782" y="2079097"/>
                  <a:pt x="4147572" y="2089223"/>
                </a:cubicBezTo>
                <a:cubicBezTo>
                  <a:pt x="4112327" y="2094287"/>
                  <a:pt x="4077083" y="2074034"/>
                  <a:pt x="4067013" y="2043655"/>
                </a:cubicBezTo>
                <a:cubicBezTo>
                  <a:pt x="4056942" y="2008213"/>
                  <a:pt x="4077083" y="1972770"/>
                  <a:pt x="4112327" y="1962644"/>
                </a:cubicBezTo>
                <a:close/>
                <a:moveTo>
                  <a:pt x="3458169" y="1962644"/>
                </a:moveTo>
                <a:cubicBezTo>
                  <a:pt x="3493948" y="1972770"/>
                  <a:pt x="3514393" y="2008213"/>
                  <a:pt x="3504170" y="2043655"/>
                </a:cubicBezTo>
                <a:cubicBezTo>
                  <a:pt x="3493948" y="2074034"/>
                  <a:pt x="3458169" y="2094287"/>
                  <a:pt x="3427502" y="2089223"/>
                </a:cubicBezTo>
                <a:cubicBezTo>
                  <a:pt x="3391724" y="2079097"/>
                  <a:pt x="3371279" y="2043655"/>
                  <a:pt x="3381501" y="2008213"/>
                </a:cubicBezTo>
                <a:cubicBezTo>
                  <a:pt x="3391724" y="1977834"/>
                  <a:pt x="3422391" y="1957581"/>
                  <a:pt x="3458169" y="1962644"/>
                </a:cubicBezTo>
                <a:close/>
                <a:moveTo>
                  <a:pt x="5071557" y="1945923"/>
                </a:moveTo>
                <a:cubicBezTo>
                  <a:pt x="5093243" y="1945923"/>
                  <a:pt x="5114930" y="1953488"/>
                  <a:pt x="5132790" y="1968618"/>
                </a:cubicBezTo>
                <a:cubicBezTo>
                  <a:pt x="5163406" y="2003922"/>
                  <a:pt x="5163406" y="2054356"/>
                  <a:pt x="5132790" y="2089660"/>
                </a:cubicBezTo>
                <a:cubicBezTo>
                  <a:pt x="5097070" y="2119921"/>
                  <a:pt x="5046043" y="2119921"/>
                  <a:pt x="5010324" y="2089660"/>
                </a:cubicBezTo>
                <a:cubicBezTo>
                  <a:pt x="4979707" y="2054356"/>
                  <a:pt x="4979707" y="2003922"/>
                  <a:pt x="5010324" y="1968618"/>
                </a:cubicBezTo>
                <a:cubicBezTo>
                  <a:pt x="5028183" y="1953488"/>
                  <a:pt x="5049870" y="1945923"/>
                  <a:pt x="5071557" y="1945923"/>
                </a:cubicBezTo>
                <a:close/>
                <a:moveTo>
                  <a:pt x="2501914" y="1945923"/>
                </a:moveTo>
                <a:cubicBezTo>
                  <a:pt x="2523505" y="1945923"/>
                  <a:pt x="2545097" y="1953488"/>
                  <a:pt x="2560338" y="1968618"/>
                </a:cubicBezTo>
                <a:cubicBezTo>
                  <a:pt x="2595900" y="2003922"/>
                  <a:pt x="2595900" y="2054356"/>
                  <a:pt x="2560338" y="2089660"/>
                </a:cubicBezTo>
                <a:cubicBezTo>
                  <a:pt x="2529856" y="2119921"/>
                  <a:pt x="2473973" y="2119921"/>
                  <a:pt x="2443491" y="2089660"/>
                </a:cubicBezTo>
                <a:cubicBezTo>
                  <a:pt x="2407930" y="2054356"/>
                  <a:pt x="2407930" y="2003922"/>
                  <a:pt x="2443491" y="1968618"/>
                </a:cubicBezTo>
                <a:cubicBezTo>
                  <a:pt x="2458732" y="1953488"/>
                  <a:pt x="2480323" y="1945923"/>
                  <a:pt x="2501914" y="1945923"/>
                </a:cubicBezTo>
                <a:close/>
                <a:moveTo>
                  <a:pt x="4440091" y="1831516"/>
                </a:moveTo>
                <a:cubicBezTo>
                  <a:pt x="4448429" y="1830086"/>
                  <a:pt x="4456846" y="1830405"/>
                  <a:pt x="4464788" y="1832311"/>
                </a:cubicBezTo>
                <a:cubicBezTo>
                  <a:pt x="4480669" y="1836122"/>
                  <a:pt x="4494645" y="1846286"/>
                  <a:pt x="4502269" y="1861534"/>
                </a:cubicBezTo>
                <a:cubicBezTo>
                  <a:pt x="4522598" y="1892027"/>
                  <a:pt x="4512434" y="1932685"/>
                  <a:pt x="4481941" y="1947933"/>
                </a:cubicBezTo>
                <a:cubicBezTo>
                  <a:pt x="4451446" y="1968261"/>
                  <a:pt x="4410788" y="1958097"/>
                  <a:pt x="4395542" y="1927603"/>
                </a:cubicBezTo>
                <a:cubicBezTo>
                  <a:pt x="4375212" y="1897109"/>
                  <a:pt x="4385376" y="1856451"/>
                  <a:pt x="4415871" y="1841204"/>
                </a:cubicBezTo>
                <a:cubicBezTo>
                  <a:pt x="4423494" y="1836122"/>
                  <a:pt x="4431752" y="1832945"/>
                  <a:pt x="4440091" y="1831516"/>
                </a:cubicBezTo>
                <a:close/>
                <a:moveTo>
                  <a:pt x="3129109" y="1831516"/>
                </a:moveTo>
                <a:cubicBezTo>
                  <a:pt x="3137448" y="1832945"/>
                  <a:pt x="3145707" y="1836122"/>
                  <a:pt x="3153330" y="1841204"/>
                </a:cubicBezTo>
                <a:cubicBezTo>
                  <a:pt x="3183824" y="1856451"/>
                  <a:pt x="3193988" y="1897109"/>
                  <a:pt x="3178741" y="1927603"/>
                </a:cubicBezTo>
                <a:cubicBezTo>
                  <a:pt x="3158413" y="1958097"/>
                  <a:pt x="3117754" y="1968261"/>
                  <a:pt x="3087260" y="1947933"/>
                </a:cubicBezTo>
                <a:cubicBezTo>
                  <a:pt x="3056767" y="1932685"/>
                  <a:pt x="3046602" y="1892027"/>
                  <a:pt x="3066931" y="1861534"/>
                </a:cubicBezTo>
                <a:cubicBezTo>
                  <a:pt x="3074555" y="1846286"/>
                  <a:pt x="3088531" y="1836122"/>
                  <a:pt x="3104413" y="1832311"/>
                </a:cubicBezTo>
                <a:cubicBezTo>
                  <a:pt x="3112354" y="1830404"/>
                  <a:pt x="3120772" y="1830086"/>
                  <a:pt x="3129109" y="1831516"/>
                </a:cubicBezTo>
                <a:close/>
                <a:moveTo>
                  <a:pt x="5832588" y="1807811"/>
                </a:moveTo>
                <a:cubicBezTo>
                  <a:pt x="5846841" y="1809400"/>
                  <a:pt x="5860777" y="1813848"/>
                  <a:pt x="5873447" y="1821474"/>
                </a:cubicBezTo>
                <a:cubicBezTo>
                  <a:pt x="5929193" y="1851977"/>
                  <a:pt x="5949465" y="1923150"/>
                  <a:pt x="5913990" y="1973988"/>
                </a:cubicBezTo>
                <a:cubicBezTo>
                  <a:pt x="5883583" y="2029908"/>
                  <a:pt x="5817701" y="2045160"/>
                  <a:pt x="5761955" y="2014657"/>
                </a:cubicBezTo>
                <a:cubicBezTo>
                  <a:pt x="5711276" y="1984154"/>
                  <a:pt x="5691005" y="1918066"/>
                  <a:pt x="5721412" y="1862144"/>
                </a:cubicBezTo>
                <a:cubicBezTo>
                  <a:pt x="5744218" y="1824016"/>
                  <a:pt x="5789829" y="1803046"/>
                  <a:pt x="5832588" y="1807811"/>
                </a:cubicBezTo>
                <a:close/>
                <a:moveTo>
                  <a:pt x="1738303" y="1807811"/>
                </a:moveTo>
                <a:cubicBezTo>
                  <a:pt x="1781197" y="1803045"/>
                  <a:pt x="1826951" y="1824016"/>
                  <a:pt x="1849828" y="1862144"/>
                </a:cubicBezTo>
                <a:cubicBezTo>
                  <a:pt x="1880331" y="1918066"/>
                  <a:pt x="1859996" y="1984154"/>
                  <a:pt x="1809158" y="2014657"/>
                </a:cubicBezTo>
                <a:cubicBezTo>
                  <a:pt x="1753237" y="2045160"/>
                  <a:pt x="1687148" y="2029908"/>
                  <a:pt x="1656645" y="1973988"/>
                </a:cubicBezTo>
                <a:cubicBezTo>
                  <a:pt x="1626143" y="1923150"/>
                  <a:pt x="1641393" y="1851977"/>
                  <a:pt x="1697315" y="1821474"/>
                </a:cubicBezTo>
                <a:cubicBezTo>
                  <a:pt x="1710025" y="1813848"/>
                  <a:pt x="1724006" y="1809400"/>
                  <a:pt x="1738303" y="1807811"/>
                </a:cubicBezTo>
                <a:close/>
                <a:moveTo>
                  <a:pt x="4725916" y="1619975"/>
                </a:moveTo>
                <a:cubicBezTo>
                  <a:pt x="4742371" y="1619975"/>
                  <a:pt x="4758827" y="1626268"/>
                  <a:pt x="4771485" y="1638855"/>
                </a:cubicBezTo>
                <a:cubicBezTo>
                  <a:pt x="4791737" y="1664031"/>
                  <a:pt x="4791737" y="1704310"/>
                  <a:pt x="4771485" y="1729485"/>
                </a:cubicBezTo>
                <a:cubicBezTo>
                  <a:pt x="4746168" y="1754659"/>
                  <a:pt x="4705663" y="1754659"/>
                  <a:pt x="4680348" y="1729485"/>
                </a:cubicBezTo>
                <a:cubicBezTo>
                  <a:pt x="4655031" y="1704310"/>
                  <a:pt x="4655031" y="1664031"/>
                  <a:pt x="4680348" y="1638855"/>
                </a:cubicBezTo>
                <a:cubicBezTo>
                  <a:pt x="4693005" y="1626268"/>
                  <a:pt x="4709460" y="1619975"/>
                  <a:pt x="4725916" y="1619975"/>
                </a:cubicBezTo>
                <a:close/>
                <a:moveTo>
                  <a:pt x="2845815" y="1619975"/>
                </a:moveTo>
                <a:cubicBezTo>
                  <a:pt x="2861005" y="1619975"/>
                  <a:pt x="2876194" y="1626268"/>
                  <a:pt x="2888852" y="1638855"/>
                </a:cubicBezTo>
                <a:cubicBezTo>
                  <a:pt x="2914168" y="1664031"/>
                  <a:pt x="2914168" y="1704310"/>
                  <a:pt x="2888852" y="1729485"/>
                </a:cubicBezTo>
                <a:cubicBezTo>
                  <a:pt x="2863536" y="1754659"/>
                  <a:pt x="2828093" y="1754659"/>
                  <a:pt x="2802778" y="1729485"/>
                </a:cubicBezTo>
                <a:cubicBezTo>
                  <a:pt x="2777462" y="1704310"/>
                  <a:pt x="2777462" y="1664031"/>
                  <a:pt x="2802778" y="1638855"/>
                </a:cubicBezTo>
                <a:cubicBezTo>
                  <a:pt x="2815436" y="1626268"/>
                  <a:pt x="2830626" y="1619975"/>
                  <a:pt x="2845815" y="1619975"/>
                </a:cubicBezTo>
                <a:close/>
                <a:moveTo>
                  <a:pt x="3787805" y="1607273"/>
                </a:moveTo>
                <a:cubicBezTo>
                  <a:pt x="3810220" y="1607273"/>
                  <a:pt x="3828390" y="1625443"/>
                  <a:pt x="3828390" y="1647858"/>
                </a:cubicBezTo>
                <a:cubicBezTo>
                  <a:pt x="3828390" y="1670273"/>
                  <a:pt x="3810220" y="1688443"/>
                  <a:pt x="3787805" y="1688443"/>
                </a:cubicBezTo>
                <a:cubicBezTo>
                  <a:pt x="3765390" y="1688443"/>
                  <a:pt x="3747220" y="1670273"/>
                  <a:pt x="3747220" y="1647858"/>
                </a:cubicBezTo>
                <a:cubicBezTo>
                  <a:pt x="3747220" y="1625443"/>
                  <a:pt x="3765390" y="1607273"/>
                  <a:pt x="3787805" y="1607273"/>
                </a:cubicBezTo>
                <a:close/>
                <a:moveTo>
                  <a:pt x="4026642" y="1579949"/>
                </a:moveTo>
                <a:cubicBezTo>
                  <a:pt x="4041473" y="1580884"/>
                  <a:pt x="4054867" y="1593032"/>
                  <a:pt x="4062522" y="1607984"/>
                </a:cubicBezTo>
                <a:cubicBezTo>
                  <a:pt x="4067624" y="1627921"/>
                  <a:pt x="4052316" y="1652841"/>
                  <a:pt x="4031905" y="1657826"/>
                </a:cubicBezTo>
                <a:cubicBezTo>
                  <a:pt x="4011493" y="1662809"/>
                  <a:pt x="3985980" y="1652841"/>
                  <a:pt x="3980877" y="1627921"/>
                </a:cubicBezTo>
                <a:cubicBezTo>
                  <a:pt x="3975774" y="1607984"/>
                  <a:pt x="3985980" y="1588048"/>
                  <a:pt x="4011493" y="1583064"/>
                </a:cubicBezTo>
                <a:cubicBezTo>
                  <a:pt x="4016596" y="1580572"/>
                  <a:pt x="4021700" y="1579637"/>
                  <a:pt x="4026642" y="1579949"/>
                </a:cubicBezTo>
                <a:close/>
                <a:moveTo>
                  <a:pt x="3544773" y="1579949"/>
                </a:moveTo>
                <a:cubicBezTo>
                  <a:pt x="3549637" y="1579637"/>
                  <a:pt x="3554740" y="1580572"/>
                  <a:pt x="3559843" y="1583064"/>
                </a:cubicBezTo>
                <a:cubicBezTo>
                  <a:pt x="3585356" y="1588048"/>
                  <a:pt x="3595562" y="1607984"/>
                  <a:pt x="3590459" y="1627921"/>
                </a:cubicBezTo>
                <a:cubicBezTo>
                  <a:pt x="3585356" y="1652841"/>
                  <a:pt x="3564945" y="1662809"/>
                  <a:pt x="3539432" y="1657826"/>
                </a:cubicBezTo>
                <a:cubicBezTo>
                  <a:pt x="3519021" y="1652841"/>
                  <a:pt x="3503712" y="1627921"/>
                  <a:pt x="3513917" y="1607984"/>
                </a:cubicBezTo>
                <a:cubicBezTo>
                  <a:pt x="3517745" y="1593032"/>
                  <a:pt x="3530183" y="1580884"/>
                  <a:pt x="3544773" y="1579949"/>
                </a:cubicBezTo>
                <a:close/>
                <a:moveTo>
                  <a:pt x="5368696" y="1566877"/>
                </a:moveTo>
                <a:cubicBezTo>
                  <a:pt x="5379526" y="1568156"/>
                  <a:pt x="5390276" y="1571353"/>
                  <a:pt x="5400394" y="1576468"/>
                </a:cubicBezTo>
                <a:cubicBezTo>
                  <a:pt x="5440865" y="1602044"/>
                  <a:pt x="5456042" y="1653197"/>
                  <a:pt x="5430747" y="1694119"/>
                </a:cubicBezTo>
                <a:cubicBezTo>
                  <a:pt x="5405453" y="1735041"/>
                  <a:pt x="5354863" y="1750386"/>
                  <a:pt x="5314390" y="1724810"/>
                </a:cubicBezTo>
                <a:cubicBezTo>
                  <a:pt x="5273918" y="1699233"/>
                  <a:pt x="5263800" y="1648082"/>
                  <a:pt x="5284036" y="1607160"/>
                </a:cubicBezTo>
                <a:cubicBezTo>
                  <a:pt x="5303008" y="1576468"/>
                  <a:pt x="5336207" y="1563041"/>
                  <a:pt x="5368696" y="1566877"/>
                </a:cubicBezTo>
                <a:close/>
                <a:moveTo>
                  <a:pt x="2201262" y="1566877"/>
                </a:moveTo>
                <a:cubicBezTo>
                  <a:pt x="2233516" y="1563041"/>
                  <a:pt x="2266476" y="1576468"/>
                  <a:pt x="2285311" y="1607160"/>
                </a:cubicBezTo>
                <a:cubicBezTo>
                  <a:pt x="2305402" y="1648082"/>
                  <a:pt x="2295356" y="1699233"/>
                  <a:pt x="2255176" y="1724810"/>
                </a:cubicBezTo>
                <a:cubicBezTo>
                  <a:pt x="2214995" y="1750386"/>
                  <a:pt x="2164769" y="1735041"/>
                  <a:pt x="2139657" y="1694119"/>
                </a:cubicBezTo>
                <a:cubicBezTo>
                  <a:pt x="2119566" y="1653197"/>
                  <a:pt x="2129611" y="1602044"/>
                  <a:pt x="2169792" y="1576468"/>
                </a:cubicBezTo>
                <a:cubicBezTo>
                  <a:pt x="2179837" y="1571353"/>
                  <a:pt x="2190510" y="1568156"/>
                  <a:pt x="2201262" y="1566877"/>
                </a:cubicBezTo>
                <a:close/>
                <a:moveTo>
                  <a:pt x="247138" y="1505108"/>
                </a:moveTo>
                <a:cubicBezTo>
                  <a:pt x="259164" y="1504405"/>
                  <a:pt x="271110" y="1504900"/>
                  <a:pt x="282818" y="1506525"/>
                </a:cubicBezTo>
                <a:cubicBezTo>
                  <a:pt x="353070" y="1516274"/>
                  <a:pt x="414778" y="1566689"/>
                  <a:pt x="433764" y="1642784"/>
                </a:cubicBezTo>
                <a:cubicBezTo>
                  <a:pt x="464143" y="1739173"/>
                  <a:pt x="403385" y="1840634"/>
                  <a:pt x="307185" y="1865999"/>
                </a:cubicBezTo>
                <a:cubicBezTo>
                  <a:pt x="210984" y="1891364"/>
                  <a:pt x="109721" y="1835561"/>
                  <a:pt x="84405" y="1734099"/>
                </a:cubicBezTo>
                <a:cubicBezTo>
                  <a:pt x="54026" y="1637712"/>
                  <a:pt x="114785" y="1536250"/>
                  <a:pt x="210984" y="1510885"/>
                </a:cubicBezTo>
                <a:cubicBezTo>
                  <a:pt x="223009" y="1507714"/>
                  <a:pt x="235113" y="1505811"/>
                  <a:pt x="247138" y="1505108"/>
                </a:cubicBezTo>
                <a:close/>
                <a:moveTo>
                  <a:pt x="4235109" y="1487334"/>
                </a:moveTo>
                <a:cubicBezTo>
                  <a:pt x="4240530" y="1487097"/>
                  <a:pt x="4245952" y="1487887"/>
                  <a:pt x="4251055" y="1489469"/>
                </a:cubicBezTo>
                <a:cubicBezTo>
                  <a:pt x="4261261" y="1492630"/>
                  <a:pt x="4270190" y="1498954"/>
                  <a:pt x="4275293" y="1506542"/>
                </a:cubicBezTo>
                <a:cubicBezTo>
                  <a:pt x="4285498" y="1526779"/>
                  <a:pt x="4280396" y="1552074"/>
                  <a:pt x="4259985" y="1562192"/>
                </a:cubicBezTo>
                <a:cubicBezTo>
                  <a:pt x="4239574" y="1577369"/>
                  <a:pt x="4214060" y="1567251"/>
                  <a:pt x="4203855" y="1547015"/>
                </a:cubicBezTo>
                <a:cubicBezTo>
                  <a:pt x="4193649" y="1531838"/>
                  <a:pt x="4198752" y="1506542"/>
                  <a:pt x="4219163" y="1491365"/>
                </a:cubicBezTo>
                <a:cubicBezTo>
                  <a:pt x="4224265" y="1488836"/>
                  <a:pt x="4229687" y="1487571"/>
                  <a:pt x="4235109" y="1487334"/>
                </a:cubicBezTo>
                <a:close/>
                <a:moveTo>
                  <a:pt x="3336944" y="1487334"/>
                </a:moveTo>
                <a:cubicBezTo>
                  <a:pt x="3341968" y="1487571"/>
                  <a:pt x="3347070" y="1488836"/>
                  <a:pt x="3352173" y="1491365"/>
                </a:cubicBezTo>
                <a:cubicBezTo>
                  <a:pt x="3372584" y="1506542"/>
                  <a:pt x="3377687" y="1531838"/>
                  <a:pt x="3367481" y="1547015"/>
                </a:cubicBezTo>
                <a:cubicBezTo>
                  <a:pt x="3357276" y="1567251"/>
                  <a:pt x="3331761" y="1577369"/>
                  <a:pt x="3311350" y="1562192"/>
                </a:cubicBezTo>
                <a:cubicBezTo>
                  <a:pt x="3290939" y="1552074"/>
                  <a:pt x="3285837" y="1526779"/>
                  <a:pt x="3296042" y="1506542"/>
                </a:cubicBezTo>
                <a:cubicBezTo>
                  <a:pt x="3303697" y="1498954"/>
                  <a:pt x="3312626" y="1492630"/>
                  <a:pt x="3322194" y="1489469"/>
                </a:cubicBezTo>
                <a:cubicBezTo>
                  <a:pt x="3326978" y="1487887"/>
                  <a:pt x="3331921" y="1487097"/>
                  <a:pt x="3336944" y="1487334"/>
                </a:cubicBezTo>
                <a:close/>
                <a:moveTo>
                  <a:pt x="6632632" y="1370011"/>
                </a:moveTo>
                <a:cubicBezTo>
                  <a:pt x="6650752" y="1367390"/>
                  <a:pt x="6669744" y="1368343"/>
                  <a:pt x="6688736" y="1373429"/>
                </a:cubicBezTo>
                <a:cubicBezTo>
                  <a:pt x="6707728" y="1378515"/>
                  <a:pt x="6724821" y="1387097"/>
                  <a:pt x="6739460" y="1398381"/>
                </a:cubicBezTo>
                <a:lnTo>
                  <a:pt x="6756399" y="1417746"/>
                </a:lnTo>
                <a:lnTo>
                  <a:pt x="6756399" y="1610088"/>
                </a:lnTo>
                <a:lnTo>
                  <a:pt x="6724820" y="1637890"/>
                </a:lnTo>
                <a:cubicBezTo>
                  <a:pt x="6693800" y="1655690"/>
                  <a:pt x="6655817" y="1660776"/>
                  <a:pt x="6617833" y="1648061"/>
                </a:cubicBezTo>
                <a:cubicBezTo>
                  <a:pt x="6541866" y="1627718"/>
                  <a:pt x="6496286" y="1551431"/>
                  <a:pt x="6516544" y="1475145"/>
                </a:cubicBezTo>
                <a:cubicBezTo>
                  <a:pt x="6531736" y="1417930"/>
                  <a:pt x="6578268" y="1377878"/>
                  <a:pt x="6632632" y="1370011"/>
                </a:cubicBezTo>
                <a:close/>
                <a:moveTo>
                  <a:pt x="936568" y="1370011"/>
                </a:moveTo>
                <a:cubicBezTo>
                  <a:pt x="990932" y="1377879"/>
                  <a:pt x="1037461" y="1417930"/>
                  <a:pt x="1052655" y="1475145"/>
                </a:cubicBezTo>
                <a:cubicBezTo>
                  <a:pt x="1072913" y="1551431"/>
                  <a:pt x="1027333" y="1627718"/>
                  <a:pt x="951366" y="1648061"/>
                </a:cubicBezTo>
                <a:cubicBezTo>
                  <a:pt x="875398" y="1673490"/>
                  <a:pt x="799431" y="1627718"/>
                  <a:pt x="779173" y="1551431"/>
                </a:cubicBezTo>
                <a:cubicBezTo>
                  <a:pt x="758916" y="1470059"/>
                  <a:pt x="804496" y="1393772"/>
                  <a:pt x="880463" y="1373429"/>
                </a:cubicBezTo>
                <a:cubicBezTo>
                  <a:pt x="899455" y="1368343"/>
                  <a:pt x="918447" y="1367390"/>
                  <a:pt x="936568" y="1370011"/>
                </a:cubicBezTo>
                <a:close/>
                <a:moveTo>
                  <a:pt x="4944655" y="1344502"/>
                </a:moveTo>
                <a:cubicBezTo>
                  <a:pt x="4953072" y="1345931"/>
                  <a:pt x="4961331" y="1349108"/>
                  <a:pt x="4968955" y="1354190"/>
                </a:cubicBezTo>
                <a:cubicBezTo>
                  <a:pt x="4999448" y="1369437"/>
                  <a:pt x="5009612" y="1410095"/>
                  <a:pt x="4989284" y="1440589"/>
                </a:cubicBezTo>
                <a:cubicBezTo>
                  <a:pt x="4974036" y="1471083"/>
                  <a:pt x="4933378" y="1481247"/>
                  <a:pt x="4902885" y="1460918"/>
                </a:cubicBezTo>
                <a:cubicBezTo>
                  <a:pt x="4872390" y="1445671"/>
                  <a:pt x="4862226" y="1405013"/>
                  <a:pt x="4877473" y="1374519"/>
                </a:cubicBezTo>
                <a:cubicBezTo>
                  <a:pt x="4892720" y="1351649"/>
                  <a:pt x="4919402" y="1340214"/>
                  <a:pt x="4944655" y="1344502"/>
                </a:cubicBezTo>
                <a:close/>
                <a:moveTo>
                  <a:pt x="2629561" y="1344502"/>
                </a:moveTo>
                <a:cubicBezTo>
                  <a:pt x="2653162" y="1340214"/>
                  <a:pt x="2676763" y="1351649"/>
                  <a:pt x="2691868" y="1374519"/>
                </a:cubicBezTo>
                <a:cubicBezTo>
                  <a:pt x="2706973" y="1405013"/>
                  <a:pt x="2696903" y="1445671"/>
                  <a:pt x="2666694" y="1460918"/>
                </a:cubicBezTo>
                <a:cubicBezTo>
                  <a:pt x="2636484" y="1481247"/>
                  <a:pt x="2596205" y="1471083"/>
                  <a:pt x="2581100" y="1440589"/>
                </a:cubicBezTo>
                <a:cubicBezTo>
                  <a:pt x="2565995" y="1410095"/>
                  <a:pt x="2576065" y="1369437"/>
                  <a:pt x="2606274" y="1354190"/>
                </a:cubicBezTo>
                <a:cubicBezTo>
                  <a:pt x="2613826" y="1349108"/>
                  <a:pt x="2621693" y="1345931"/>
                  <a:pt x="2629561" y="1344502"/>
                </a:cubicBezTo>
                <a:close/>
                <a:moveTo>
                  <a:pt x="4425631" y="1341960"/>
                </a:moveTo>
                <a:cubicBezTo>
                  <a:pt x="4436474" y="1341960"/>
                  <a:pt x="4447956" y="1345788"/>
                  <a:pt x="4458161" y="1353441"/>
                </a:cubicBezTo>
                <a:cubicBezTo>
                  <a:pt x="4473469" y="1368749"/>
                  <a:pt x="4473469" y="1399367"/>
                  <a:pt x="4458161" y="1414675"/>
                </a:cubicBezTo>
                <a:cubicBezTo>
                  <a:pt x="4437749" y="1429983"/>
                  <a:pt x="4412236" y="1429983"/>
                  <a:pt x="4396927" y="1414675"/>
                </a:cubicBezTo>
                <a:cubicBezTo>
                  <a:pt x="4381619" y="1399367"/>
                  <a:pt x="4381619" y="1368749"/>
                  <a:pt x="4396927" y="1353441"/>
                </a:cubicBezTo>
                <a:cubicBezTo>
                  <a:pt x="4404582" y="1345788"/>
                  <a:pt x="4414788" y="1341960"/>
                  <a:pt x="4425631" y="1341960"/>
                </a:cubicBezTo>
                <a:close/>
                <a:moveTo>
                  <a:pt x="3146342" y="1341960"/>
                </a:moveTo>
                <a:cubicBezTo>
                  <a:pt x="3156547" y="1341960"/>
                  <a:pt x="3166754" y="1345788"/>
                  <a:pt x="3174408" y="1353441"/>
                </a:cubicBezTo>
                <a:cubicBezTo>
                  <a:pt x="3189716" y="1368749"/>
                  <a:pt x="3189716" y="1399367"/>
                  <a:pt x="3174408" y="1414675"/>
                </a:cubicBezTo>
                <a:cubicBezTo>
                  <a:pt x="3159099" y="1429983"/>
                  <a:pt x="3133586" y="1429983"/>
                  <a:pt x="3118278" y="1414675"/>
                </a:cubicBezTo>
                <a:cubicBezTo>
                  <a:pt x="3097867" y="1399367"/>
                  <a:pt x="3097867" y="1368749"/>
                  <a:pt x="3118278" y="1353441"/>
                </a:cubicBezTo>
                <a:cubicBezTo>
                  <a:pt x="3125931" y="1345788"/>
                  <a:pt x="3136137" y="1341960"/>
                  <a:pt x="3146342" y="1341960"/>
                </a:cubicBezTo>
                <a:close/>
                <a:moveTo>
                  <a:pt x="6038797" y="1239938"/>
                </a:moveTo>
                <a:cubicBezTo>
                  <a:pt x="6052742" y="1237806"/>
                  <a:pt x="6067087" y="1238438"/>
                  <a:pt x="6081112" y="1242230"/>
                </a:cubicBezTo>
                <a:cubicBezTo>
                  <a:pt x="6142316" y="1257401"/>
                  <a:pt x="6178019" y="1318081"/>
                  <a:pt x="6162719" y="1378761"/>
                </a:cubicBezTo>
                <a:cubicBezTo>
                  <a:pt x="6147418" y="1439443"/>
                  <a:pt x="6086214" y="1474839"/>
                  <a:pt x="6025009" y="1459669"/>
                </a:cubicBezTo>
                <a:cubicBezTo>
                  <a:pt x="5963805" y="1444499"/>
                  <a:pt x="5928103" y="1383818"/>
                  <a:pt x="5943404" y="1323138"/>
                </a:cubicBezTo>
                <a:cubicBezTo>
                  <a:pt x="5958706" y="1277627"/>
                  <a:pt x="5996958" y="1246339"/>
                  <a:pt x="6038797" y="1239938"/>
                </a:cubicBezTo>
                <a:close/>
                <a:moveTo>
                  <a:pt x="1534195" y="1239938"/>
                </a:moveTo>
                <a:cubicBezTo>
                  <a:pt x="1577571" y="1246339"/>
                  <a:pt x="1614549" y="1277627"/>
                  <a:pt x="1625926" y="1323138"/>
                </a:cubicBezTo>
                <a:cubicBezTo>
                  <a:pt x="1641097" y="1378761"/>
                  <a:pt x="1605700" y="1444499"/>
                  <a:pt x="1545019" y="1459669"/>
                </a:cubicBezTo>
                <a:cubicBezTo>
                  <a:pt x="1484338" y="1474839"/>
                  <a:pt x="1423658" y="1439443"/>
                  <a:pt x="1408488" y="1378761"/>
                </a:cubicBezTo>
                <a:cubicBezTo>
                  <a:pt x="1393317" y="1318081"/>
                  <a:pt x="1428714" y="1257401"/>
                  <a:pt x="1489395" y="1242230"/>
                </a:cubicBezTo>
                <a:cubicBezTo>
                  <a:pt x="1504566" y="1238438"/>
                  <a:pt x="1519735" y="1237806"/>
                  <a:pt x="1534195" y="1239938"/>
                </a:cubicBezTo>
                <a:close/>
                <a:moveTo>
                  <a:pt x="4558954" y="1156541"/>
                </a:moveTo>
                <a:cubicBezTo>
                  <a:pt x="4568523" y="1153990"/>
                  <a:pt x="4578728" y="1155266"/>
                  <a:pt x="4588934" y="1160369"/>
                </a:cubicBezTo>
                <a:cubicBezTo>
                  <a:pt x="4609345" y="1170574"/>
                  <a:pt x="4614447" y="1196088"/>
                  <a:pt x="4604242" y="1216499"/>
                </a:cubicBezTo>
                <a:cubicBezTo>
                  <a:pt x="4594036" y="1236909"/>
                  <a:pt x="4568523" y="1242012"/>
                  <a:pt x="4548111" y="1231807"/>
                </a:cubicBezTo>
                <a:cubicBezTo>
                  <a:pt x="4527700" y="1221601"/>
                  <a:pt x="4522597" y="1196088"/>
                  <a:pt x="4532803" y="1175677"/>
                </a:cubicBezTo>
                <a:cubicBezTo>
                  <a:pt x="4540457" y="1165471"/>
                  <a:pt x="4549387" y="1159093"/>
                  <a:pt x="4558954" y="1156541"/>
                </a:cubicBezTo>
                <a:close/>
                <a:moveTo>
                  <a:pt x="3012159" y="1156541"/>
                </a:moveTo>
                <a:cubicBezTo>
                  <a:pt x="3022364" y="1159093"/>
                  <a:pt x="3031294" y="1165471"/>
                  <a:pt x="3036396" y="1175677"/>
                </a:cubicBezTo>
                <a:cubicBezTo>
                  <a:pt x="3046602" y="1196088"/>
                  <a:pt x="3041499" y="1221601"/>
                  <a:pt x="3021088" y="1231807"/>
                </a:cubicBezTo>
                <a:cubicBezTo>
                  <a:pt x="3000677" y="1242012"/>
                  <a:pt x="2975164" y="1236909"/>
                  <a:pt x="2964957" y="1216499"/>
                </a:cubicBezTo>
                <a:cubicBezTo>
                  <a:pt x="2954752" y="1196088"/>
                  <a:pt x="2959854" y="1170574"/>
                  <a:pt x="2980266" y="1160369"/>
                </a:cubicBezTo>
                <a:cubicBezTo>
                  <a:pt x="2990472" y="1155266"/>
                  <a:pt x="3001952" y="1153990"/>
                  <a:pt x="3012159" y="1156541"/>
                </a:cubicBezTo>
                <a:close/>
                <a:moveTo>
                  <a:pt x="5529586" y="1129228"/>
                </a:moveTo>
                <a:cubicBezTo>
                  <a:pt x="5540416" y="1127561"/>
                  <a:pt x="5551717" y="1127878"/>
                  <a:pt x="5563017" y="1130419"/>
                </a:cubicBezTo>
                <a:cubicBezTo>
                  <a:pt x="5608221" y="1145659"/>
                  <a:pt x="5633334" y="1191381"/>
                  <a:pt x="5618266" y="1237104"/>
                </a:cubicBezTo>
                <a:cubicBezTo>
                  <a:pt x="5608221" y="1277746"/>
                  <a:pt x="5563017" y="1308228"/>
                  <a:pt x="5517814" y="1292988"/>
                </a:cubicBezTo>
                <a:cubicBezTo>
                  <a:pt x="5472612" y="1282827"/>
                  <a:pt x="5447498" y="1237104"/>
                  <a:pt x="5457544" y="1191381"/>
                </a:cubicBezTo>
                <a:cubicBezTo>
                  <a:pt x="5468844" y="1157090"/>
                  <a:pt x="5497096" y="1134229"/>
                  <a:pt x="5529586" y="1129228"/>
                </a:cubicBezTo>
                <a:close/>
                <a:moveTo>
                  <a:pt x="2040807" y="1129228"/>
                </a:moveTo>
                <a:cubicBezTo>
                  <a:pt x="2073670" y="1134229"/>
                  <a:pt x="2102247" y="1157090"/>
                  <a:pt x="2113677" y="1191381"/>
                </a:cubicBezTo>
                <a:cubicBezTo>
                  <a:pt x="2123838" y="1237104"/>
                  <a:pt x="2098437" y="1282827"/>
                  <a:pt x="2052714" y="1292988"/>
                </a:cubicBezTo>
                <a:cubicBezTo>
                  <a:pt x="2006992" y="1308228"/>
                  <a:pt x="1961269" y="1277746"/>
                  <a:pt x="1951108" y="1237104"/>
                </a:cubicBezTo>
                <a:cubicBezTo>
                  <a:pt x="1935868" y="1191381"/>
                  <a:pt x="1966350" y="1145659"/>
                  <a:pt x="2006992" y="1130419"/>
                </a:cubicBezTo>
                <a:cubicBezTo>
                  <a:pt x="2018423" y="1127878"/>
                  <a:pt x="2029853" y="1127561"/>
                  <a:pt x="2040807" y="1129228"/>
                </a:cubicBezTo>
                <a:close/>
                <a:moveTo>
                  <a:pt x="5060955" y="1021523"/>
                </a:moveTo>
                <a:cubicBezTo>
                  <a:pt x="5069420" y="1020485"/>
                  <a:pt x="5078281" y="1021124"/>
                  <a:pt x="5087142" y="1023680"/>
                </a:cubicBezTo>
                <a:cubicBezTo>
                  <a:pt x="5117521" y="1033902"/>
                  <a:pt x="5137773" y="1069680"/>
                  <a:pt x="5132711" y="1105459"/>
                </a:cubicBezTo>
                <a:cubicBezTo>
                  <a:pt x="5122583" y="1136126"/>
                  <a:pt x="5087142" y="1156571"/>
                  <a:pt x="5051699" y="1151460"/>
                </a:cubicBezTo>
                <a:cubicBezTo>
                  <a:pt x="5016257" y="1141237"/>
                  <a:pt x="5001067" y="1105459"/>
                  <a:pt x="5006131" y="1069680"/>
                </a:cubicBezTo>
                <a:cubicBezTo>
                  <a:pt x="5013725" y="1042846"/>
                  <a:pt x="5035560" y="1024637"/>
                  <a:pt x="5060955" y="1021523"/>
                </a:cubicBezTo>
                <a:close/>
                <a:moveTo>
                  <a:pt x="2509950" y="1021523"/>
                </a:moveTo>
                <a:cubicBezTo>
                  <a:pt x="2535204" y="1024637"/>
                  <a:pt x="2556917" y="1042847"/>
                  <a:pt x="2564469" y="1069680"/>
                </a:cubicBezTo>
                <a:cubicBezTo>
                  <a:pt x="2574539" y="1105459"/>
                  <a:pt x="2554399" y="1141237"/>
                  <a:pt x="2519155" y="1151460"/>
                </a:cubicBezTo>
                <a:cubicBezTo>
                  <a:pt x="2483910" y="1156571"/>
                  <a:pt x="2448666" y="1136126"/>
                  <a:pt x="2443631" y="1105459"/>
                </a:cubicBezTo>
                <a:cubicBezTo>
                  <a:pt x="2433561" y="1069680"/>
                  <a:pt x="2453700" y="1033902"/>
                  <a:pt x="2483910" y="1023680"/>
                </a:cubicBezTo>
                <a:cubicBezTo>
                  <a:pt x="2492722" y="1021124"/>
                  <a:pt x="2501533" y="1020485"/>
                  <a:pt x="2509950" y="1021523"/>
                </a:cubicBezTo>
                <a:close/>
                <a:moveTo>
                  <a:pt x="4655428" y="937151"/>
                </a:moveTo>
                <a:cubicBezTo>
                  <a:pt x="4660372" y="936114"/>
                  <a:pt x="4665475" y="936114"/>
                  <a:pt x="4670577" y="937390"/>
                </a:cubicBezTo>
                <a:cubicBezTo>
                  <a:pt x="4696092" y="942493"/>
                  <a:pt x="4706297" y="968006"/>
                  <a:pt x="4701195" y="988418"/>
                </a:cubicBezTo>
                <a:cubicBezTo>
                  <a:pt x="4696092" y="1008829"/>
                  <a:pt x="4670577" y="1024137"/>
                  <a:pt x="4650166" y="1019034"/>
                </a:cubicBezTo>
                <a:cubicBezTo>
                  <a:pt x="4629755" y="1008829"/>
                  <a:pt x="4614447" y="988418"/>
                  <a:pt x="4619550" y="968006"/>
                </a:cubicBezTo>
                <a:cubicBezTo>
                  <a:pt x="4627204" y="952698"/>
                  <a:pt x="4640598" y="940260"/>
                  <a:pt x="4655428" y="937151"/>
                </a:cubicBezTo>
                <a:close/>
                <a:moveTo>
                  <a:pt x="2915425" y="937151"/>
                </a:moveTo>
                <a:cubicBezTo>
                  <a:pt x="2931078" y="940260"/>
                  <a:pt x="2946030" y="952698"/>
                  <a:pt x="2949768" y="968006"/>
                </a:cubicBezTo>
                <a:cubicBezTo>
                  <a:pt x="2954752" y="988418"/>
                  <a:pt x="2939800" y="1008829"/>
                  <a:pt x="2919863" y="1019034"/>
                </a:cubicBezTo>
                <a:cubicBezTo>
                  <a:pt x="2899927" y="1024137"/>
                  <a:pt x="2875007" y="1008829"/>
                  <a:pt x="2870022" y="988418"/>
                </a:cubicBezTo>
                <a:cubicBezTo>
                  <a:pt x="2865039" y="968006"/>
                  <a:pt x="2879991" y="942493"/>
                  <a:pt x="2899927" y="937390"/>
                </a:cubicBezTo>
                <a:cubicBezTo>
                  <a:pt x="2904911" y="936114"/>
                  <a:pt x="2910207" y="936114"/>
                  <a:pt x="2915425" y="937151"/>
                </a:cubicBezTo>
                <a:close/>
                <a:moveTo>
                  <a:pt x="2879992" y="703743"/>
                </a:moveTo>
                <a:cubicBezTo>
                  <a:pt x="2902407" y="703743"/>
                  <a:pt x="2920578" y="721913"/>
                  <a:pt x="2920578" y="744319"/>
                </a:cubicBezTo>
                <a:cubicBezTo>
                  <a:pt x="2920578" y="766734"/>
                  <a:pt x="2902407" y="784904"/>
                  <a:pt x="2879992" y="784904"/>
                </a:cubicBezTo>
                <a:cubicBezTo>
                  <a:pt x="2857577" y="784904"/>
                  <a:pt x="2839407" y="766734"/>
                  <a:pt x="2839407" y="744319"/>
                </a:cubicBezTo>
                <a:cubicBezTo>
                  <a:pt x="2839407" y="721913"/>
                  <a:pt x="2857577" y="703743"/>
                  <a:pt x="2879992" y="703743"/>
                </a:cubicBezTo>
                <a:close/>
                <a:moveTo>
                  <a:pt x="4691344" y="703739"/>
                </a:moveTo>
                <a:cubicBezTo>
                  <a:pt x="4713759" y="703739"/>
                  <a:pt x="4731929" y="721908"/>
                  <a:pt x="4731929" y="744319"/>
                </a:cubicBezTo>
                <a:cubicBezTo>
                  <a:pt x="4731929" y="766734"/>
                  <a:pt x="4713759" y="784904"/>
                  <a:pt x="4691344" y="784904"/>
                </a:cubicBezTo>
                <a:cubicBezTo>
                  <a:pt x="4668929" y="784904"/>
                  <a:pt x="4650759" y="766734"/>
                  <a:pt x="4650759" y="744319"/>
                </a:cubicBezTo>
                <a:cubicBezTo>
                  <a:pt x="4650759" y="721908"/>
                  <a:pt x="4668929" y="703739"/>
                  <a:pt x="4691344" y="703739"/>
                </a:cubicBezTo>
                <a:close/>
                <a:moveTo>
                  <a:pt x="2455992" y="678110"/>
                </a:moveTo>
                <a:cubicBezTo>
                  <a:pt x="2490794" y="678110"/>
                  <a:pt x="2519006" y="706800"/>
                  <a:pt x="2519006" y="742189"/>
                </a:cubicBezTo>
                <a:cubicBezTo>
                  <a:pt x="2519006" y="777573"/>
                  <a:pt x="2490794" y="806263"/>
                  <a:pt x="2455992" y="806263"/>
                </a:cubicBezTo>
                <a:cubicBezTo>
                  <a:pt x="2421191" y="806263"/>
                  <a:pt x="2392978" y="777573"/>
                  <a:pt x="2392978" y="742189"/>
                </a:cubicBezTo>
                <a:cubicBezTo>
                  <a:pt x="2392978" y="706800"/>
                  <a:pt x="2421191" y="678110"/>
                  <a:pt x="2455992" y="678110"/>
                </a:cubicBezTo>
                <a:close/>
                <a:moveTo>
                  <a:pt x="5114277" y="678106"/>
                </a:moveTo>
                <a:cubicBezTo>
                  <a:pt x="5149668" y="678106"/>
                  <a:pt x="5178358" y="706797"/>
                  <a:pt x="5178358" y="742184"/>
                </a:cubicBezTo>
                <a:cubicBezTo>
                  <a:pt x="5178358" y="777573"/>
                  <a:pt x="5149668" y="806263"/>
                  <a:pt x="5114277" y="806263"/>
                </a:cubicBezTo>
                <a:cubicBezTo>
                  <a:pt x="5078887" y="806263"/>
                  <a:pt x="5050196" y="777573"/>
                  <a:pt x="5050196" y="742184"/>
                </a:cubicBezTo>
                <a:cubicBezTo>
                  <a:pt x="5050196" y="706797"/>
                  <a:pt x="5078887" y="678106"/>
                  <a:pt x="5114277" y="678106"/>
                </a:cubicBezTo>
                <a:close/>
                <a:moveTo>
                  <a:pt x="1968977" y="658884"/>
                </a:moveTo>
                <a:cubicBezTo>
                  <a:pt x="2015575" y="658884"/>
                  <a:pt x="2053350" y="696181"/>
                  <a:pt x="2053350" y="742189"/>
                </a:cubicBezTo>
                <a:cubicBezTo>
                  <a:pt x="2053350" y="788190"/>
                  <a:pt x="2015575" y="825487"/>
                  <a:pt x="1968977" y="825487"/>
                </a:cubicBezTo>
                <a:cubicBezTo>
                  <a:pt x="1922379" y="825487"/>
                  <a:pt x="1884603" y="788190"/>
                  <a:pt x="1884603" y="742189"/>
                </a:cubicBezTo>
                <a:cubicBezTo>
                  <a:pt x="1884603" y="696181"/>
                  <a:pt x="1922379" y="658884"/>
                  <a:pt x="1968977" y="658884"/>
                </a:cubicBezTo>
                <a:close/>
                <a:moveTo>
                  <a:pt x="5601291" y="658881"/>
                </a:moveTo>
                <a:cubicBezTo>
                  <a:pt x="5647299" y="658881"/>
                  <a:pt x="5684597" y="696177"/>
                  <a:pt x="5684597" y="742184"/>
                </a:cubicBezTo>
                <a:cubicBezTo>
                  <a:pt x="5684597" y="788190"/>
                  <a:pt x="5647299" y="825487"/>
                  <a:pt x="5601291" y="825487"/>
                </a:cubicBezTo>
                <a:cubicBezTo>
                  <a:pt x="5555284" y="825487"/>
                  <a:pt x="5517986" y="788190"/>
                  <a:pt x="5517986" y="742184"/>
                </a:cubicBezTo>
                <a:cubicBezTo>
                  <a:pt x="5517986" y="696177"/>
                  <a:pt x="5555284" y="658881"/>
                  <a:pt x="5601291" y="658881"/>
                </a:cubicBezTo>
                <a:close/>
                <a:moveTo>
                  <a:pt x="1439242" y="633252"/>
                </a:moveTo>
                <a:cubicBezTo>
                  <a:pt x="1501176" y="633252"/>
                  <a:pt x="1551384" y="683459"/>
                  <a:pt x="1551384" y="745386"/>
                </a:cubicBezTo>
                <a:cubicBezTo>
                  <a:pt x="1551384" y="807320"/>
                  <a:pt x="1501176" y="857528"/>
                  <a:pt x="1439242" y="857528"/>
                </a:cubicBezTo>
                <a:cubicBezTo>
                  <a:pt x="1377307" y="857528"/>
                  <a:pt x="1327099" y="807320"/>
                  <a:pt x="1327099" y="745386"/>
                </a:cubicBezTo>
                <a:cubicBezTo>
                  <a:pt x="1327099" y="683459"/>
                  <a:pt x="1377307" y="633252"/>
                  <a:pt x="1439242" y="633252"/>
                </a:cubicBezTo>
                <a:close/>
                <a:moveTo>
                  <a:pt x="6131026" y="633248"/>
                </a:moveTo>
                <a:cubicBezTo>
                  <a:pt x="6192371" y="633248"/>
                  <a:pt x="6242100" y="683455"/>
                  <a:pt x="6242100" y="745386"/>
                </a:cubicBezTo>
                <a:cubicBezTo>
                  <a:pt x="6242100" y="807320"/>
                  <a:pt x="6192371" y="857528"/>
                  <a:pt x="6131026" y="857528"/>
                </a:cubicBezTo>
                <a:cubicBezTo>
                  <a:pt x="6069683" y="857528"/>
                  <a:pt x="6019954" y="807320"/>
                  <a:pt x="6019954" y="745386"/>
                </a:cubicBezTo>
                <a:cubicBezTo>
                  <a:pt x="6019954" y="683455"/>
                  <a:pt x="6069683" y="633248"/>
                  <a:pt x="6131026" y="633248"/>
                </a:cubicBezTo>
                <a:close/>
                <a:moveTo>
                  <a:pt x="815520" y="596939"/>
                </a:moveTo>
                <a:cubicBezTo>
                  <a:pt x="893970" y="596939"/>
                  <a:pt x="957567" y="661970"/>
                  <a:pt x="957567" y="742189"/>
                </a:cubicBezTo>
                <a:cubicBezTo>
                  <a:pt x="957567" y="822402"/>
                  <a:pt x="893970" y="887432"/>
                  <a:pt x="815520" y="887432"/>
                </a:cubicBezTo>
                <a:cubicBezTo>
                  <a:pt x="737071" y="887432"/>
                  <a:pt x="673474" y="822402"/>
                  <a:pt x="673474" y="742189"/>
                </a:cubicBezTo>
                <a:cubicBezTo>
                  <a:pt x="673474" y="661970"/>
                  <a:pt x="737071" y="596939"/>
                  <a:pt x="815520" y="596939"/>
                </a:cubicBezTo>
                <a:close/>
                <a:moveTo>
                  <a:pt x="6755815" y="596935"/>
                </a:moveTo>
                <a:lnTo>
                  <a:pt x="6756399" y="597056"/>
                </a:lnTo>
                <a:lnTo>
                  <a:pt x="6756399" y="887312"/>
                </a:lnTo>
                <a:lnTo>
                  <a:pt x="6755815" y="887432"/>
                </a:lnTo>
                <a:cubicBezTo>
                  <a:pt x="6677365" y="887432"/>
                  <a:pt x="6613768" y="822402"/>
                  <a:pt x="6613768" y="742184"/>
                </a:cubicBezTo>
                <a:cubicBezTo>
                  <a:pt x="6613768" y="661965"/>
                  <a:pt x="6677365" y="596935"/>
                  <a:pt x="6755815" y="596935"/>
                </a:cubicBezTo>
                <a:close/>
                <a:moveTo>
                  <a:pt x="134129" y="562763"/>
                </a:moveTo>
                <a:cubicBezTo>
                  <a:pt x="234994" y="562763"/>
                  <a:pt x="316760" y="644531"/>
                  <a:pt x="316760" y="745387"/>
                </a:cubicBezTo>
                <a:cubicBezTo>
                  <a:pt x="316760" y="846252"/>
                  <a:pt x="234994" y="928018"/>
                  <a:pt x="134129" y="928018"/>
                </a:cubicBezTo>
                <a:cubicBezTo>
                  <a:pt x="83697" y="928018"/>
                  <a:pt x="38039" y="907577"/>
                  <a:pt x="4989" y="874527"/>
                </a:cubicBezTo>
                <a:lnTo>
                  <a:pt x="0" y="867128"/>
                </a:lnTo>
                <a:lnTo>
                  <a:pt x="0" y="623653"/>
                </a:lnTo>
                <a:lnTo>
                  <a:pt x="4989" y="616254"/>
                </a:lnTo>
                <a:cubicBezTo>
                  <a:pt x="38039" y="583205"/>
                  <a:pt x="83697" y="562763"/>
                  <a:pt x="134129" y="562763"/>
                </a:cubicBezTo>
                <a:close/>
                <a:moveTo>
                  <a:pt x="2919863" y="471667"/>
                </a:moveTo>
                <a:cubicBezTo>
                  <a:pt x="2939800" y="476692"/>
                  <a:pt x="2954752" y="496797"/>
                  <a:pt x="2949768" y="516902"/>
                </a:cubicBezTo>
                <a:cubicBezTo>
                  <a:pt x="2944784" y="542032"/>
                  <a:pt x="2919863" y="552083"/>
                  <a:pt x="2899927" y="547057"/>
                </a:cubicBezTo>
                <a:cubicBezTo>
                  <a:pt x="2879991" y="542032"/>
                  <a:pt x="2865039" y="521927"/>
                  <a:pt x="2870022" y="496797"/>
                </a:cubicBezTo>
                <a:cubicBezTo>
                  <a:pt x="2875007" y="476692"/>
                  <a:pt x="2899927" y="466642"/>
                  <a:pt x="2919863" y="471667"/>
                </a:cubicBezTo>
                <a:close/>
                <a:moveTo>
                  <a:pt x="4650166" y="471662"/>
                </a:moveTo>
                <a:cubicBezTo>
                  <a:pt x="4670577" y="466637"/>
                  <a:pt x="4696092" y="476690"/>
                  <a:pt x="4701195" y="496793"/>
                </a:cubicBezTo>
                <a:cubicBezTo>
                  <a:pt x="4706297" y="521922"/>
                  <a:pt x="4690988" y="542027"/>
                  <a:pt x="4670577" y="547053"/>
                </a:cubicBezTo>
                <a:cubicBezTo>
                  <a:pt x="4650166" y="552078"/>
                  <a:pt x="4629755" y="542027"/>
                  <a:pt x="4619550" y="516897"/>
                </a:cubicBezTo>
                <a:cubicBezTo>
                  <a:pt x="4614447" y="496793"/>
                  <a:pt x="4629755" y="476690"/>
                  <a:pt x="4650166" y="471662"/>
                </a:cubicBezTo>
                <a:close/>
                <a:moveTo>
                  <a:pt x="2493194" y="337883"/>
                </a:moveTo>
                <a:cubicBezTo>
                  <a:pt x="2501533" y="336860"/>
                  <a:pt x="2510343" y="337489"/>
                  <a:pt x="2519155" y="340005"/>
                </a:cubicBezTo>
                <a:cubicBezTo>
                  <a:pt x="2554399" y="350076"/>
                  <a:pt x="2574539" y="380284"/>
                  <a:pt x="2564469" y="415531"/>
                </a:cubicBezTo>
                <a:cubicBezTo>
                  <a:pt x="2554399" y="450773"/>
                  <a:pt x="2519155" y="470913"/>
                  <a:pt x="2488945" y="460843"/>
                </a:cubicBezTo>
                <a:cubicBezTo>
                  <a:pt x="2453700" y="450773"/>
                  <a:pt x="2433561" y="415531"/>
                  <a:pt x="2443631" y="385320"/>
                </a:cubicBezTo>
                <a:cubicBezTo>
                  <a:pt x="2447407" y="358887"/>
                  <a:pt x="2468176" y="340950"/>
                  <a:pt x="2493194" y="337883"/>
                </a:cubicBezTo>
                <a:close/>
                <a:moveTo>
                  <a:pt x="5077885" y="337877"/>
                </a:moveTo>
                <a:cubicBezTo>
                  <a:pt x="5103281" y="340945"/>
                  <a:pt x="5125116" y="358882"/>
                  <a:pt x="5132711" y="385314"/>
                </a:cubicBezTo>
                <a:cubicBezTo>
                  <a:pt x="5137773" y="415526"/>
                  <a:pt x="5117521" y="450768"/>
                  <a:pt x="5087142" y="460839"/>
                </a:cubicBezTo>
                <a:cubicBezTo>
                  <a:pt x="5051699" y="470908"/>
                  <a:pt x="5016257" y="450768"/>
                  <a:pt x="5006131" y="415526"/>
                </a:cubicBezTo>
                <a:cubicBezTo>
                  <a:pt x="5001067" y="380280"/>
                  <a:pt x="5016257" y="350070"/>
                  <a:pt x="5051699" y="340001"/>
                </a:cubicBezTo>
                <a:cubicBezTo>
                  <a:pt x="5060560" y="337483"/>
                  <a:pt x="5069420" y="336854"/>
                  <a:pt x="5077885" y="337877"/>
                </a:cubicBezTo>
                <a:close/>
                <a:moveTo>
                  <a:pt x="3005142" y="248500"/>
                </a:moveTo>
                <a:cubicBezTo>
                  <a:pt x="3010564" y="248739"/>
                  <a:pt x="3015986" y="250015"/>
                  <a:pt x="3021088" y="252566"/>
                </a:cubicBezTo>
                <a:cubicBezTo>
                  <a:pt x="3041499" y="267876"/>
                  <a:pt x="3046602" y="293389"/>
                  <a:pt x="3036396" y="308696"/>
                </a:cubicBezTo>
                <a:cubicBezTo>
                  <a:pt x="3026191" y="329107"/>
                  <a:pt x="3000677" y="334209"/>
                  <a:pt x="2980266" y="324004"/>
                </a:cubicBezTo>
                <a:cubicBezTo>
                  <a:pt x="2959854" y="313799"/>
                  <a:pt x="2954752" y="288287"/>
                  <a:pt x="2964957" y="267876"/>
                </a:cubicBezTo>
                <a:cubicBezTo>
                  <a:pt x="2970061" y="260221"/>
                  <a:pt x="2978991" y="253842"/>
                  <a:pt x="2989196" y="250653"/>
                </a:cubicBezTo>
                <a:cubicBezTo>
                  <a:pt x="2994299" y="249058"/>
                  <a:pt x="2999721" y="248261"/>
                  <a:pt x="3005142" y="248500"/>
                </a:cubicBezTo>
                <a:close/>
                <a:moveTo>
                  <a:pt x="4564057" y="248493"/>
                </a:moveTo>
                <a:cubicBezTo>
                  <a:pt x="4569479" y="248254"/>
                  <a:pt x="4574901" y="249052"/>
                  <a:pt x="4580003" y="250647"/>
                </a:cubicBezTo>
                <a:cubicBezTo>
                  <a:pt x="4590208" y="253835"/>
                  <a:pt x="4599139" y="260214"/>
                  <a:pt x="4604242" y="267869"/>
                </a:cubicBezTo>
                <a:cubicBezTo>
                  <a:pt x="4614447" y="288280"/>
                  <a:pt x="4609345" y="313793"/>
                  <a:pt x="4588934" y="323998"/>
                </a:cubicBezTo>
                <a:cubicBezTo>
                  <a:pt x="4568523" y="334203"/>
                  <a:pt x="4548111" y="329100"/>
                  <a:pt x="4532803" y="308690"/>
                </a:cubicBezTo>
                <a:cubicBezTo>
                  <a:pt x="4522597" y="293382"/>
                  <a:pt x="4527700" y="267869"/>
                  <a:pt x="4548111" y="252560"/>
                </a:cubicBezTo>
                <a:cubicBezTo>
                  <a:pt x="4553214" y="250008"/>
                  <a:pt x="4558636" y="248732"/>
                  <a:pt x="4564057" y="248493"/>
                </a:cubicBezTo>
                <a:close/>
                <a:moveTo>
                  <a:pt x="2018978" y="191458"/>
                </a:moveTo>
                <a:cubicBezTo>
                  <a:pt x="2029853" y="189803"/>
                  <a:pt x="2041284" y="190118"/>
                  <a:pt x="2052714" y="192640"/>
                </a:cubicBezTo>
                <a:cubicBezTo>
                  <a:pt x="2098437" y="202726"/>
                  <a:pt x="2123838" y="248117"/>
                  <a:pt x="2113677" y="293508"/>
                </a:cubicBezTo>
                <a:cubicBezTo>
                  <a:pt x="2098437" y="338898"/>
                  <a:pt x="2052714" y="364114"/>
                  <a:pt x="2006992" y="354027"/>
                </a:cubicBezTo>
                <a:cubicBezTo>
                  <a:pt x="1966350" y="343941"/>
                  <a:pt x="1935868" y="298552"/>
                  <a:pt x="1951108" y="253160"/>
                </a:cubicBezTo>
                <a:cubicBezTo>
                  <a:pt x="1958729" y="219116"/>
                  <a:pt x="1986353" y="196421"/>
                  <a:pt x="2018978" y="191458"/>
                </a:cubicBezTo>
                <a:close/>
                <a:moveTo>
                  <a:pt x="5551167" y="191450"/>
                </a:moveTo>
                <a:cubicBezTo>
                  <a:pt x="5583422" y="196416"/>
                  <a:pt x="5610732" y="219111"/>
                  <a:pt x="5618266" y="253155"/>
                </a:cubicBezTo>
                <a:cubicBezTo>
                  <a:pt x="5633334" y="298545"/>
                  <a:pt x="5608221" y="343935"/>
                  <a:pt x="5563017" y="354022"/>
                </a:cubicBezTo>
                <a:cubicBezTo>
                  <a:pt x="5517814" y="364108"/>
                  <a:pt x="5472612" y="338892"/>
                  <a:pt x="5457544" y="293502"/>
                </a:cubicBezTo>
                <a:cubicBezTo>
                  <a:pt x="5447498" y="248110"/>
                  <a:pt x="5472612" y="202720"/>
                  <a:pt x="5517814" y="192632"/>
                </a:cubicBezTo>
                <a:cubicBezTo>
                  <a:pt x="5529116" y="190111"/>
                  <a:pt x="5540416" y="189796"/>
                  <a:pt x="5551167" y="191450"/>
                </a:cubicBezTo>
                <a:close/>
                <a:moveTo>
                  <a:pt x="3146342" y="64568"/>
                </a:moveTo>
                <a:cubicBezTo>
                  <a:pt x="3156547" y="64568"/>
                  <a:pt x="3166754" y="68336"/>
                  <a:pt x="3174408" y="75876"/>
                </a:cubicBezTo>
                <a:cubicBezTo>
                  <a:pt x="3189716" y="90954"/>
                  <a:pt x="3189716" y="116083"/>
                  <a:pt x="3174408" y="131162"/>
                </a:cubicBezTo>
                <a:cubicBezTo>
                  <a:pt x="3159099" y="146240"/>
                  <a:pt x="3133586" y="146240"/>
                  <a:pt x="3118278" y="131162"/>
                </a:cubicBezTo>
                <a:cubicBezTo>
                  <a:pt x="3097867" y="116083"/>
                  <a:pt x="3097867" y="90954"/>
                  <a:pt x="3118278" y="75876"/>
                </a:cubicBezTo>
                <a:cubicBezTo>
                  <a:pt x="3125931" y="68336"/>
                  <a:pt x="3136137" y="64568"/>
                  <a:pt x="3146342" y="64568"/>
                </a:cubicBezTo>
                <a:close/>
                <a:moveTo>
                  <a:pt x="4425631" y="64560"/>
                </a:moveTo>
                <a:cubicBezTo>
                  <a:pt x="4436474" y="64560"/>
                  <a:pt x="4447956" y="68329"/>
                  <a:pt x="4458161" y="75868"/>
                </a:cubicBezTo>
                <a:cubicBezTo>
                  <a:pt x="4473469" y="90946"/>
                  <a:pt x="4473469" y="116076"/>
                  <a:pt x="4458161" y="131154"/>
                </a:cubicBezTo>
                <a:cubicBezTo>
                  <a:pt x="4437749" y="146232"/>
                  <a:pt x="4412236" y="146232"/>
                  <a:pt x="4396927" y="131154"/>
                </a:cubicBezTo>
                <a:cubicBezTo>
                  <a:pt x="4381619" y="116076"/>
                  <a:pt x="4381619" y="90946"/>
                  <a:pt x="4396927" y="75868"/>
                </a:cubicBezTo>
                <a:cubicBezTo>
                  <a:pt x="4404582" y="68329"/>
                  <a:pt x="4414787" y="64560"/>
                  <a:pt x="4425631" y="64560"/>
                </a:cubicBezTo>
                <a:close/>
                <a:moveTo>
                  <a:pt x="1500220" y="24545"/>
                </a:moveTo>
                <a:cubicBezTo>
                  <a:pt x="1514679" y="23123"/>
                  <a:pt x="1529849" y="24703"/>
                  <a:pt x="1545019" y="29760"/>
                </a:cubicBezTo>
                <a:cubicBezTo>
                  <a:pt x="1605700" y="44930"/>
                  <a:pt x="1641097" y="105611"/>
                  <a:pt x="1625926" y="166292"/>
                </a:cubicBezTo>
                <a:cubicBezTo>
                  <a:pt x="1610756" y="221915"/>
                  <a:pt x="1550076" y="257313"/>
                  <a:pt x="1489395" y="242142"/>
                </a:cubicBezTo>
                <a:cubicBezTo>
                  <a:pt x="1428714" y="226972"/>
                  <a:pt x="1393317" y="166292"/>
                  <a:pt x="1408488" y="105611"/>
                </a:cubicBezTo>
                <a:cubicBezTo>
                  <a:pt x="1419866" y="60102"/>
                  <a:pt x="1456843" y="28811"/>
                  <a:pt x="1500220" y="24545"/>
                </a:cubicBezTo>
                <a:close/>
                <a:moveTo>
                  <a:pt x="6070195" y="24539"/>
                </a:moveTo>
                <a:cubicBezTo>
                  <a:pt x="6113946" y="28806"/>
                  <a:pt x="6151242" y="60094"/>
                  <a:pt x="6162719" y="105605"/>
                </a:cubicBezTo>
                <a:cubicBezTo>
                  <a:pt x="6178019" y="166285"/>
                  <a:pt x="6142316" y="226965"/>
                  <a:pt x="6081112" y="242136"/>
                </a:cubicBezTo>
                <a:cubicBezTo>
                  <a:pt x="6025009" y="257306"/>
                  <a:pt x="5963805" y="221908"/>
                  <a:pt x="5943404" y="166285"/>
                </a:cubicBezTo>
                <a:cubicBezTo>
                  <a:pt x="5928103" y="105605"/>
                  <a:pt x="5963805" y="44924"/>
                  <a:pt x="6025009" y="29754"/>
                </a:cubicBezTo>
                <a:cubicBezTo>
                  <a:pt x="6040311" y="24697"/>
                  <a:pt x="6055612" y="23117"/>
                  <a:pt x="6070195" y="24539"/>
                </a:cubicBezTo>
                <a:close/>
                <a:moveTo>
                  <a:pt x="2642699" y="16531"/>
                </a:moveTo>
                <a:cubicBezTo>
                  <a:pt x="2650959" y="17469"/>
                  <a:pt x="2659141" y="20287"/>
                  <a:pt x="2666694" y="25296"/>
                </a:cubicBezTo>
                <a:cubicBezTo>
                  <a:pt x="2696903" y="40321"/>
                  <a:pt x="2706973" y="80390"/>
                  <a:pt x="2691868" y="110442"/>
                </a:cubicBezTo>
                <a:cubicBezTo>
                  <a:pt x="2671728" y="140495"/>
                  <a:pt x="2636484" y="150512"/>
                  <a:pt x="2606274" y="135485"/>
                </a:cubicBezTo>
                <a:cubicBezTo>
                  <a:pt x="2576065" y="115451"/>
                  <a:pt x="2565995" y="80390"/>
                  <a:pt x="2581100" y="50339"/>
                </a:cubicBezTo>
                <a:cubicBezTo>
                  <a:pt x="2592428" y="27800"/>
                  <a:pt x="2617918" y="13713"/>
                  <a:pt x="2642699" y="16531"/>
                </a:cubicBezTo>
                <a:close/>
                <a:moveTo>
                  <a:pt x="4927105" y="16445"/>
                </a:moveTo>
                <a:cubicBezTo>
                  <a:pt x="4952119" y="13394"/>
                  <a:pt x="4977848" y="26541"/>
                  <a:pt x="4989284" y="45323"/>
                </a:cubicBezTo>
                <a:cubicBezTo>
                  <a:pt x="5009612" y="80384"/>
                  <a:pt x="4999448" y="115444"/>
                  <a:pt x="4968955" y="135479"/>
                </a:cubicBezTo>
                <a:cubicBezTo>
                  <a:pt x="4938461" y="150504"/>
                  <a:pt x="4897802" y="140487"/>
                  <a:pt x="4877473" y="110436"/>
                </a:cubicBezTo>
                <a:cubicBezTo>
                  <a:pt x="4862226" y="80384"/>
                  <a:pt x="4872390" y="40315"/>
                  <a:pt x="4902885" y="25289"/>
                </a:cubicBezTo>
                <a:cubicBezTo>
                  <a:pt x="4910508" y="20281"/>
                  <a:pt x="4918766" y="17463"/>
                  <a:pt x="4927105" y="16445"/>
                </a:cubicBezTo>
                <a:close/>
                <a:moveTo>
                  <a:pt x="6515954" y="0"/>
                </a:moveTo>
                <a:lnTo>
                  <a:pt x="6756399" y="0"/>
                </a:lnTo>
                <a:lnTo>
                  <a:pt x="6756399" y="69521"/>
                </a:lnTo>
                <a:lnTo>
                  <a:pt x="6741597" y="86255"/>
                </a:lnTo>
                <a:cubicBezTo>
                  <a:pt x="6726720" y="97413"/>
                  <a:pt x="6708994" y="105959"/>
                  <a:pt x="6688736" y="111024"/>
                </a:cubicBezTo>
                <a:cubicBezTo>
                  <a:pt x="6612770" y="131281"/>
                  <a:pt x="6536802" y="90765"/>
                  <a:pt x="6516544" y="9733"/>
                </a:cubicBezTo>
                <a:close/>
                <a:moveTo>
                  <a:pt x="777556" y="0"/>
                </a:moveTo>
                <a:lnTo>
                  <a:pt x="1053246" y="0"/>
                </a:lnTo>
                <a:lnTo>
                  <a:pt x="1052655" y="9741"/>
                </a:lnTo>
                <a:cubicBezTo>
                  <a:pt x="1032397" y="90772"/>
                  <a:pt x="956430" y="131288"/>
                  <a:pt x="880463" y="111030"/>
                </a:cubicBezTo>
                <a:cubicBezTo>
                  <a:pt x="842480" y="100901"/>
                  <a:pt x="812093" y="76845"/>
                  <a:pt x="793734" y="4582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  <a:alpha val="60000"/>
                </a:schemeClr>
              </a:gs>
              <a:gs pos="91000">
                <a:schemeClr val="accent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1D666407-39CD-4A7A-BE38-E8206B4FC5BB}"/>
              </a:ext>
            </a:extLst>
          </p:cNvPr>
          <p:cNvSpPr/>
          <p:nvPr/>
        </p:nvSpPr>
        <p:spPr bwMode="auto">
          <a:xfrm>
            <a:off x="1" y="4341009"/>
            <a:ext cx="1052398" cy="1838212"/>
          </a:xfrm>
          <a:custGeom>
            <a:avLst/>
            <a:gdLst>
              <a:gd name="connsiteX0" fmla="*/ 133292 w 1052398"/>
              <a:gd name="connsiteY0" fmla="*/ 0 h 1838212"/>
              <a:gd name="connsiteX1" fmla="*/ 1052398 w 1052398"/>
              <a:gd name="connsiteY1" fmla="*/ 919106 h 1838212"/>
              <a:gd name="connsiteX2" fmla="*/ 133292 w 1052398"/>
              <a:gd name="connsiteY2" fmla="*/ 1838212 h 1838212"/>
              <a:gd name="connsiteX3" fmla="*/ 39319 w 1052398"/>
              <a:gd name="connsiteY3" fmla="*/ 1833467 h 1838212"/>
              <a:gd name="connsiteX4" fmla="*/ 0 w 1052398"/>
              <a:gd name="connsiteY4" fmla="*/ 1827466 h 1838212"/>
              <a:gd name="connsiteX5" fmla="*/ 0 w 1052398"/>
              <a:gd name="connsiteY5" fmla="*/ 10746 h 1838212"/>
              <a:gd name="connsiteX6" fmla="*/ 39319 w 1052398"/>
              <a:gd name="connsiteY6" fmla="*/ 4745 h 1838212"/>
              <a:gd name="connsiteX7" fmla="*/ 133292 w 1052398"/>
              <a:gd name="connsiteY7" fmla="*/ 0 h 183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2398" h="1838212">
                <a:moveTo>
                  <a:pt x="133292" y="0"/>
                </a:moveTo>
                <a:cubicBezTo>
                  <a:pt x="640900" y="0"/>
                  <a:pt x="1052398" y="411498"/>
                  <a:pt x="1052398" y="919106"/>
                </a:cubicBezTo>
                <a:cubicBezTo>
                  <a:pt x="1052398" y="1426714"/>
                  <a:pt x="640900" y="1838212"/>
                  <a:pt x="133292" y="1838212"/>
                </a:cubicBezTo>
                <a:cubicBezTo>
                  <a:pt x="101567" y="1838212"/>
                  <a:pt x="70216" y="1836605"/>
                  <a:pt x="39319" y="1833467"/>
                </a:cubicBezTo>
                <a:lnTo>
                  <a:pt x="0" y="1827466"/>
                </a:lnTo>
                <a:lnTo>
                  <a:pt x="0" y="10746"/>
                </a:lnTo>
                <a:lnTo>
                  <a:pt x="39319" y="4745"/>
                </a:lnTo>
                <a:cubicBezTo>
                  <a:pt x="70216" y="1607"/>
                  <a:pt x="101567" y="0"/>
                  <a:pt x="13329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04AA10D-DB87-411B-B46E-1FCAEA50A8EF}"/>
              </a:ext>
            </a:extLst>
          </p:cNvPr>
          <p:cNvSpPr/>
          <p:nvPr/>
        </p:nvSpPr>
        <p:spPr bwMode="auto">
          <a:xfrm>
            <a:off x="9953214" y="4341009"/>
            <a:ext cx="2238786" cy="2516991"/>
          </a:xfrm>
          <a:custGeom>
            <a:avLst/>
            <a:gdLst>
              <a:gd name="connsiteX0" fmla="*/ 1787667 w 2238786"/>
              <a:gd name="connsiteY0" fmla="*/ 0 h 2516991"/>
              <a:gd name="connsiteX1" fmla="*/ 2147944 w 2238786"/>
              <a:gd name="connsiteY1" fmla="*/ 36319 h 2516991"/>
              <a:gd name="connsiteX2" fmla="*/ 2238786 w 2238786"/>
              <a:gd name="connsiteY2" fmla="*/ 59677 h 2516991"/>
              <a:gd name="connsiteX3" fmla="*/ 2238786 w 2238786"/>
              <a:gd name="connsiteY3" fmla="*/ 2516991 h 2516991"/>
              <a:gd name="connsiteX4" fmla="*/ 156614 w 2238786"/>
              <a:gd name="connsiteY4" fmla="*/ 2516991 h 2516991"/>
              <a:gd name="connsiteX5" fmla="*/ 140484 w 2238786"/>
              <a:gd name="connsiteY5" fmla="*/ 2483508 h 2516991"/>
              <a:gd name="connsiteX6" fmla="*/ 0 w 2238786"/>
              <a:gd name="connsiteY6" fmla="*/ 1787667 h 2516991"/>
              <a:gd name="connsiteX7" fmla="*/ 1787667 w 2238786"/>
              <a:gd name="connsiteY7" fmla="*/ 0 h 25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8786" h="2516991">
                <a:moveTo>
                  <a:pt x="1787667" y="0"/>
                </a:moveTo>
                <a:cubicBezTo>
                  <a:pt x="1911080" y="0"/>
                  <a:pt x="2031571" y="12506"/>
                  <a:pt x="2147944" y="36319"/>
                </a:cubicBezTo>
                <a:lnTo>
                  <a:pt x="2238786" y="59677"/>
                </a:lnTo>
                <a:lnTo>
                  <a:pt x="2238786" y="2516991"/>
                </a:lnTo>
                <a:lnTo>
                  <a:pt x="156614" y="2516991"/>
                </a:lnTo>
                <a:lnTo>
                  <a:pt x="140484" y="2483508"/>
                </a:lnTo>
                <a:cubicBezTo>
                  <a:pt x="50023" y="2269634"/>
                  <a:pt x="0" y="2034493"/>
                  <a:pt x="0" y="1787667"/>
                </a:cubicBezTo>
                <a:cubicBezTo>
                  <a:pt x="0" y="800366"/>
                  <a:pt x="800366" y="0"/>
                  <a:pt x="1787667" y="0"/>
                </a:cubicBezTo>
                <a:close/>
              </a:path>
            </a:pathLst>
          </a:custGeom>
          <a:gradFill flip="none" rotWithShape="1">
            <a:gsLst>
              <a:gs pos="17000">
                <a:schemeClr val="accent2"/>
              </a:gs>
              <a:gs pos="92000">
                <a:schemeClr val="accent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381ABAE-CE39-47A7-BBAD-9F815165F00D}"/>
              </a:ext>
            </a:extLst>
          </p:cNvPr>
          <p:cNvSpPr/>
          <p:nvPr/>
        </p:nvSpPr>
        <p:spPr bwMode="auto">
          <a:xfrm>
            <a:off x="1978083" y="1348969"/>
            <a:ext cx="466667" cy="466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AC72E31-DF77-40F6-9F72-4B79E03057F3}"/>
              </a:ext>
            </a:extLst>
          </p:cNvPr>
          <p:cNvSpPr/>
          <p:nvPr/>
        </p:nvSpPr>
        <p:spPr bwMode="auto">
          <a:xfrm>
            <a:off x="9953214" y="2545563"/>
            <a:ext cx="246062" cy="24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A496091-E73F-43B3-B6E0-26D5A511DD0D}"/>
              </a:ext>
            </a:extLst>
          </p:cNvPr>
          <p:cNvSpPr/>
          <p:nvPr/>
        </p:nvSpPr>
        <p:spPr bwMode="auto">
          <a:xfrm>
            <a:off x="6749692" y="5780274"/>
            <a:ext cx="286764" cy="286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B3CBCC-5A43-4197-9DEE-CA33B253749C}"/>
              </a:ext>
            </a:extLst>
          </p:cNvPr>
          <p:cNvSpPr/>
          <p:nvPr/>
        </p:nvSpPr>
        <p:spPr bwMode="auto">
          <a:xfrm>
            <a:off x="4539892" y="233283"/>
            <a:ext cx="606367" cy="606362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4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한쪽 모서리 1">
            <a:extLst>
              <a:ext uri="{FF2B5EF4-FFF2-40B4-BE49-F238E27FC236}">
                <a16:creationId xmlns:a16="http://schemas.microsoft.com/office/drawing/2014/main" id="{D1F25162-7CE9-48DE-8479-8339D2DCCD4C}"/>
              </a:ext>
            </a:extLst>
          </p:cNvPr>
          <p:cNvSpPr/>
          <p:nvPr/>
        </p:nvSpPr>
        <p:spPr bwMode="auto">
          <a:xfrm flipH="1">
            <a:off x="4158590" y="0"/>
            <a:ext cx="8033410" cy="6858000"/>
          </a:xfrm>
          <a:prstGeom prst="round1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A1C6E6DA-6300-46C9-BD10-8869568E9741}"/>
              </a:ext>
            </a:extLst>
          </p:cNvPr>
          <p:cNvSpPr/>
          <p:nvPr/>
        </p:nvSpPr>
        <p:spPr bwMode="auto">
          <a:xfrm flipH="1">
            <a:off x="4158589" y="4298289"/>
            <a:ext cx="2559710" cy="2559711"/>
          </a:xfrm>
          <a:custGeom>
            <a:avLst/>
            <a:gdLst>
              <a:gd name="connsiteX0" fmla="*/ 2060575 w 2060575"/>
              <a:gd name="connsiteY0" fmla="*/ 1762205 h 2060576"/>
              <a:gd name="connsiteX1" fmla="*/ 2001354 w 2060575"/>
              <a:gd name="connsiteY1" fmla="*/ 1768188 h 2060576"/>
              <a:gd name="connsiteX2" fmla="*/ 1763579 w 2060575"/>
              <a:gd name="connsiteY2" fmla="*/ 2060574 h 2060576"/>
              <a:gd name="connsiteX3" fmla="*/ 1763579 w 2060575"/>
              <a:gd name="connsiteY3" fmla="*/ 2060576 h 2060576"/>
              <a:gd name="connsiteX4" fmla="*/ 1800621 w 2060575"/>
              <a:gd name="connsiteY4" fmla="*/ 2060576 h 2060576"/>
              <a:gd name="connsiteX5" fmla="*/ 1805854 w 2060575"/>
              <a:gd name="connsiteY5" fmla="*/ 2008672 h 2060576"/>
              <a:gd name="connsiteX6" fmla="*/ 2008806 w 2060575"/>
              <a:gd name="connsiteY6" fmla="*/ 1805720 h 2060576"/>
              <a:gd name="connsiteX7" fmla="*/ 2060575 w 2060575"/>
              <a:gd name="connsiteY7" fmla="*/ 1800501 h 2060576"/>
              <a:gd name="connsiteX8" fmla="*/ 2060575 w 2060575"/>
              <a:gd name="connsiteY8" fmla="*/ 1635204 h 2060576"/>
              <a:gd name="connsiteX9" fmla="*/ 1975487 w 2060575"/>
              <a:gd name="connsiteY9" fmla="*/ 1643736 h 2060576"/>
              <a:gd name="connsiteX10" fmla="*/ 1635228 w 2060575"/>
              <a:gd name="connsiteY10" fmla="*/ 2058986 h 2060576"/>
              <a:gd name="connsiteX11" fmla="*/ 1635389 w 2060575"/>
              <a:gd name="connsiteY11" fmla="*/ 2060576 h 2060576"/>
              <a:gd name="connsiteX12" fmla="*/ 1677927 w 2060575"/>
              <a:gd name="connsiteY12" fmla="*/ 2060576 h 2060576"/>
              <a:gd name="connsiteX13" fmla="*/ 1677766 w 2060575"/>
              <a:gd name="connsiteY13" fmla="*/ 2058986 h 2060576"/>
              <a:gd name="connsiteX14" fmla="*/ 1983453 w 2060575"/>
              <a:gd name="connsiteY14" fmla="*/ 1685409 h 2060576"/>
              <a:gd name="connsiteX15" fmla="*/ 2060575 w 2060575"/>
              <a:gd name="connsiteY15" fmla="*/ 1677666 h 2060576"/>
              <a:gd name="connsiteX16" fmla="*/ 2060575 w 2060575"/>
              <a:gd name="connsiteY16" fmla="*/ 1517728 h 2060576"/>
              <a:gd name="connsiteX17" fmla="*/ 1951791 w 2060575"/>
              <a:gd name="connsiteY17" fmla="*/ 1528646 h 2060576"/>
              <a:gd name="connsiteX18" fmla="*/ 1517650 w 2060575"/>
              <a:gd name="connsiteY18" fmla="*/ 2058986 h 2060576"/>
              <a:gd name="connsiteX19" fmla="*/ 1517811 w 2060575"/>
              <a:gd name="connsiteY19" fmla="*/ 2060576 h 2060576"/>
              <a:gd name="connsiteX20" fmla="*/ 1563847 w 2060575"/>
              <a:gd name="connsiteY20" fmla="*/ 2060576 h 2060576"/>
              <a:gd name="connsiteX21" fmla="*/ 1563686 w 2060575"/>
              <a:gd name="connsiteY21" fmla="*/ 2058986 h 2060576"/>
              <a:gd name="connsiteX22" fmla="*/ 1961068 w 2060575"/>
              <a:gd name="connsiteY22" fmla="*/ 1572193 h 2060576"/>
              <a:gd name="connsiteX23" fmla="*/ 2060575 w 2060575"/>
              <a:gd name="connsiteY23" fmla="*/ 1562178 h 2060576"/>
              <a:gd name="connsiteX24" fmla="*/ 2060575 w 2060575"/>
              <a:gd name="connsiteY24" fmla="*/ 1400174 h 2060576"/>
              <a:gd name="connsiteX25" fmla="*/ 1400175 w 2060575"/>
              <a:gd name="connsiteY25" fmla="*/ 2060574 h 2060576"/>
              <a:gd name="connsiteX26" fmla="*/ 1400175 w 2060575"/>
              <a:gd name="connsiteY26" fmla="*/ 2060576 h 2060576"/>
              <a:gd name="connsiteX27" fmla="*/ 1446291 w 2060575"/>
              <a:gd name="connsiteY27" fmla="*/ 2060576 h 2060576"/>
              <a:gd name="connsiteX28" fmla="*/ 1458709 w 2060575"/>
              <a:gd name="connsiteY28" fmla="*/ 1937394 h 2060576"/>
              <a:gd name="connsiteX29" fmla="*/ 1937392 w 2060575"/>
              <a:gd name="connsiteY29" fmla="*/ 1458710 h 2060576"/>
              <a:gd name="connsiteX30" fmla="*/ 2060575 w 2060575"/>
              <a:gd name="connsiteY30" fmla="*/ 1446292 h 2060576"/>
              <a:gd name="connsiteX31" fmla="*/ 2060575 w 2060575"/>
              <a:gd name="connsiteY31" fmla="*/ 1276388 h 2060576"/>
              <a:gd name="connsiteX32" fmla="*/ 1981106 w 2060575"/>
              <a:gd name="connsiteY32" fmla="*/ 1280389 h 2060576"/>
              <a:gd name="connsiteX33" fmla="*/ 1276350 w 2060575"/>
              <a:gd name="connsiteY33" fmla="*/ 2058986 h 2060576"/>
              <a:gd name="connsiteX34" fmla="*/ 1276511 w 2060575"/>
              <a:gd name="connsiteY34" fmla="*/ 2060576 h 2060576"/>
              <a:gd name="connsiteX35" fmla="*/ 1320961 w 2060575"/>
              <a:gd name="connsiteY35" fmla="*/ 2060576 h 2060576"/>
              <a:gd name="connsiteX36" fmla="*/ 1320800 w 2060575"/>
              <a:gd name="connsiteY36" fmla="*/ 2058986 h 2060576"/>
              <a:gd name="connsiteX37" fmla="*/ 2060575 w 2060575"/>
              <a:gd name="connsiteY37" fmla="*/ 1320798 h 2060576"/>
              <a:gd name="connsiteX38" fmla="*/ 2058988 w 2060575"/>
              <a:gd name="connsiteY38" fmla="*/ 1150937 h 2060576"/>
              <a:gd name="connsiteX39" fmla="*/ 1150938 w 2060575"/>
              <a:gd name="connsiteY39" fmla="*/ 2058987 h 2060576"/>
              <a:gd name="connsiteX40" fmla="*/ 1151018 w 2060575"/>
              <a:gd name="connsiteY40" fmla="*/ 2060576 h 2060576"/>
              <a:gd name="connsiteX41" fmla="*/ 1197054 w 2060575"/>
              <a:gd name="connsiteY41" fmla="*/ 2060576 h 2060576"/>
              <a:gd name="connsiteX42" fmla="*/ 1196974 w 2060575"/>
              <a:gd name="connsiteY42" fmla="*/ 2058987 h 2060576"/>
              <a:gd name="connsiteX43" fmla="*/ 2058987 w 2060575"/>
              <a:gd name="connsiteY43" fmla="*/ 1196974 h 2060576"/>
              <a:gd name="connsiteX44" fmla="*/ 2060575 w 2060575"/>
              <a:gd name="connsiteY44" fmla="*/ 1197054 h 2060576"/>
              <a:gd name="connsiteX45" fmla="*/ 2060575 w 2060575"/>
              <a:gd name="connsiteY45" fmla="*/ 1151017 h 2060576"/>
              <a:gd name="connsiteX46" fmla="*/ 2058988 w 2060575"/>
              <a:gd name="connsiteY46" fmla="*/ 1019173 h 2060576"/>
              <a:gd name="connsiteX47" fmla="*/ 1019175 w 2060575"/>
              <a:gd name="connsiteY47" fmla="*/ 2058986 h 2060576"/>
              <a:gd name="connsiteX48" fmla="*/ 1019255 w 2060575"/>
              <a:gd name="connsiteY48" fmla="*/ 2060576 h 2060576"/>
              <a:gd name="connsiteX49" fmla="*/ 1065253 w 2060575"/>
              <a:gd name="connsiteY49" fmla="*/ 2060576 h 2060576"/>
              <a:gd name="connsiteX50" fmla="*/ 1065213 w 2060575"/>
              <a:gd name="connsiteY50" fmla="*/ 2059780 h 2060576"/>
              <a:gd name="connsiteX51" fmla="*/ 2059782 w 2060575"/>
              <a:gd name="connsiteY51" fmla="*/ 1065211 h 2060576"/>
              <a:gd name="connsiteX52" fmla="*/ 2060575 w 2060575"/>
              <a:gd name="connsiteY52" fmla="*/ 1065251 h 2060576"/>
              <a:gd name="connsiteX53" fmla="*/ 2060575 w 2060575"/>
              <a:gd name="connsiteY53" fmla="*/ 1019253 h 2060576"/>
              <a:gd name="connsiteX54" fmla="*/ 2060575 w 2060575"/>
              <a:gd name="connsiteY54" fmla="*/ 871576 h 2060576"/>
              <a:gd name="connsiteX55" fmla="*/ 1939877 w 2060575"/>
              <a:gd name="connsiteY55" fmla="*/ 877675 h 2060576"/>
              <a:gd name="connsiteX56" fmla="*/ 873125 w 2060575"/>
              <a:gd name="connsiteY56" fmla="*/ 2060574 h 2060576"/>
              <a:gd name="connsiteX57" fmla="*/ 873125 w 2060575"/>
              <a:gd name="connsiteY57" fmla="*/ 2060576 h 2060576"/>
              <a:gd name="connsiteX58" fmla="*/ 917615 w 2060575"/>
              <a:gd name="connsiteY58" fmla="*/ 2060576 h 2060576"/>
              <a:gd name="connsiteX59" fmla="*/ 923480 w 2060575"/>
              <a:gd name="connsiteY59" fmla="*/ 1944421 h 2060576"/>
              <a:gd name="connsiteX60" fmla="*/ 1944422 w 2060575"/>
              <a:gd name="connsiteY60" fmla="*/ 923480 h 2060576"/>
              <a:gd name="connsiteX61" fmla="*/ 2060575 w 2060575"/>
              <a:gd name="connsiteY61" fmla="*/ 917614 h 2060576"/>
              <a:gd name="connsiteX62" fmla="*/ 2059782 w 2060575"/>
              <a:gd name="connsiteY62" fmla="*/ 714374 h 2060576"/>
              <a:gd name="connsiteX63" fmla="*/ 714375 w 2060575"/>
              <a:gd name="connsiteY63" fmla="*/ 2059781 h 2060576"/>
              <a:gd name="connsiteX64" fmla="*/ 714415 w 2060575"/>
              <a:gd name="connsiteY64" fmla="*/ 2060576 h 2060576"/>
              <a:gd name="connsiteX65" fmla="*/ 758905 w 2060575"/>
              <a:gd name="connsiteY65" fmla="*/ 2060576 h 2060576"/>
              <a:gd name="connsiteX66" fmla="*/ 758825 w 2060575"/>
              <a:gd name="connsiteY66" fmla="*/ 2058987 h 2060576"/>
              <a:gd name="connsiteX67" fmla="*/ 2058988 w 2060575"/>
              <a:gd name="connsiteY67" fmla="*/ 758824 h 2060576"/>
              <a:gd name="connsiteX68" fmla="*/ 2060575 w 2060575"/>
              <a:gd name="connsiteY68" fmla="*/ 758904 h 2060576"/>
              <a:gd name="connsiteX69" fmla="*/ 2060575 w 2060575"/>
              <a:gd name="connsiteY69" fmla="*/ 714414 h 2060576"/>
              <a:gd name="connsiteX70" fmla="*/ 2060575 w 2060575"/>
              <a:gd name="connsiteY70" fmla="*/ 555665 h 2060576"/>
              <a:gd name="connsiteX71" fmla="*/ 1907415 w 2060575"/>
              <a:gd name="connsiteY71" fmla="*/ 563399 h 2060576"/>
              <a:gd name="connsiteX72" fmla="*/ 563399 w 2060575"/>
              <a:gd name="connsiteY72" fmla="*/ 1907415 h 2060576"/>
              <a:gd name="connsiteX73" fmla="*/ 555665 w 2060575"/>
              <a:gd name="connsiteY73" fmla="*/ 2060576 h 2060576"/>
              <a:gd name="connsiteX74" fmla="*/ 600075 w 2060575"/>
              <a:gd name="connsiteY74" fmla="*/ 2060576 h 2060576"/>
              <a:gd name="connsiteX75" fmla="*/ 600075 w 2060575"/>
              <a:gd name="connsiteY75" fmla="*/ 2060574 h 2060576"/>
              <a:gd name="connsiteX76" fmla="*/ 2060575 w 2060575"/>
              <a:gd name="connsiteY76" fmla="*/ 600075 h 2060576"/>
              <a:gd name="connsiteX77" fmla="*/ 2058988 w 2060575"/>
              <a:gd name="connsiteY77" fmla="*/ 380999 h 2060576"/>
              <a:gd name="connsiteX78" fmla="*/ 381000 w 2060575"/>
              <a:gd name="connsiteY78" fmla="*/ 2058987 h 2060576"/>
              <a:gd name="connsiteX79" fmla="*/ 381080 w 2060575"/>
              <a:gd name="connsiteY79" fmla="*/ 2060576 h 2060576"/>
              <a:gd name="connsiteX80" fmla="*/ 427119 w 2060575"/>
              <a:gd name="connsiteY80" fmla="*/ 2060576 h 2060576"/>
              <a:gd name="connsiteX81" fmla="*/ 427039 w 2060575"/>
              <a:gd name="connsiteY81" fmla="*/ 2058987 h 2060576"/>
              <a:gd name="connsiteX82" fmla="*/ 2058989 w 2060575"/>
              <a:gd name="connsiteY82" fmla="*/ 427037 h 2060576"/>
              <a:gd name="connsiteX83" fmla="*/ 2060575 w 2060575"/>
              <a:gd name="connsiteY83" fmla="*/ 427117 h 2060576"/>
              <a:gd name="connsiteX84" fmla="*/ 2060575 w 2060575"/>
              <a:gd name="connsiteY84" fmla="*/ 381079 h 2060576"/>
              <a:gd name="connsiteX85" fmla="*/ 2058988 w 2060575"/>
              <a:gd name="connsiteY85" fmla="*/ 185738 h 2060576"/>
              <a:gd name="connsiteX86" fmla="*/ 185738 w 2060575"/>
              <a:gd name="connsiteY86" fmla="*/ 2058988 h 2060576"/>
              <a:gd name="connsiteX87" fmla="*/ 185818 w 2060575"/>
              <a:gd name="connsiteY87" fmla="*/ 2060576 h 2060576"/>
              <a:gd name="connsiteX88" fmla="*/ 230268 w 2060575"/>
              <a:gd name="connsiteY88" fmla="*/ 2060576 h 2060576"/>
              <a:gd name="connsiteX89" fmla="*/ 230188 w 2060575"/>
              <a:gd name="connsiteY89" fmla="*/ 2058988 h 2060576"/>
              <a:gd name="connsiteX90" fmla="*/ 2058988 w 2060575"/>
              <a:gd name="connsiteY90" fmla="*/ 230188 h 2060576"/>
              <a:gd name="connsiteX91" fmla="*/ 2060575 w 2060575"/>
              <a:gd name="connsiteY91" fmla="*/ 230268 h 2060576"/>
              <a:gd name="connsiteX92" fmla="*/ 2060575 w 2060575"/>
              <a:gd name="connsiteY92" fmla="*/ 185818 h 2060576"/>
              <a:gd name="connsiteX93" fmla="*/ 2060575 w 2060575"/>
              <a:gd name="connsiteY93" fmla="*/ 0 h 2060576"/>
              <a:gd name="connsiteX94" fmla="*/ 0 w 2060575"/>
              <a:gd name="connsiteY94" fmla="*/ 2060574 h 2060576"/>
              <a:gd name="connsiteX95" fmla="*/ 0 w 2060575"/>
              <a:gd name="connsiteY95" fmla="*/ 2060576 h 2060576"/>
              <a:gd name="connsiteX96" fmla="*/ 46076 w 2060575"/>
              <a:gd name="connsiteY96" fmla="*/ 2060576 h 2060576"/>
              <a:gd name="connsiteX97" fmla="*/ 56441 w 2060575"/>
              <a:gd name="connsiteY97" fmla="*/ 1855313 h 2060576"/>
              <a:gd name="connsiteX98" fmla="*/ 1855311 w 2060575"/>
              <a:gd name="connsiteY98" fmla="*/ 56443 h 2060576"/>
              <a:gd name="connsiteX99" fmla="*/ 2060575 w 2060575"/>
              <a:gd name="connsiteY99" fmla="*/ 46078 h 20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060575" h="2060576">
                <a:moveTo>
                  <a:pt x="2060575" y="1762205"/>
                </a:moveTo>
                <a:lnTo>
                  <a:pt x="2001354" y="1768188"/>
                </a:lnTo>
                <a:cubicBezTo>
                  <a:pt x="1865656" y="1796017"/>
                  <a:pt x="1763579" y="1916349"/>
                  <a:pt x="1763579" y="2060574"/>
                </a:cubicBezTo>
                <a:lnTo>
                  <a:pt x="1763579" y="2060576"/>
                </a:lnTo>
                <a:lnTo>
                  <a:pt x="1800621" y="2060576"/>
                </a:lnTo>
                <a:lnTo>
                  <a:pt x="1805854" y="2008672"/>
                </a:lnTo>
                <a:cubicBezTo>
                  <a:pt x="1826699" y="1906802"/>
                  <a:pt x="1906935" y="1826566"/>
                  <a:pt x="2008806" y="1805720"/>
                </a:cubicBezTo>
                <a:lnTo>
                  <a:pt x="2060575" y="1800501"/>
                </a:lnTo>
                <a:close/>
                <a:moveTo>
                  <a:pt x="2060575" y="1635204"/>
                </a:moveTo>
                <a:lnTo>
                  <a:pt x="1975487" y="1643736"/>
                </a:lnTo>
                <a:cubicBezTo>
                  <a:pt x="1781302" y="1683259"/>
                  <a:pt x="1635228" y="1854156"/>
                  <a:pt x="1635228" y="2058986"/>
                </a:cubicBezTo>
                <a:lnTo>
                  <a:pt x="1635389" y="2060576"/>
                </a:lnTo>
                <a:lnTo>
                  <a:pt x="1677927" y="2060576"/>
                </a:lnTo>
                <a:lnTo>
                  <a:pt x="1677766" y="2058986"/>
                </a:lnTo>
                <a:cubicBezTo>
                  <a:pt x="1677766" y="1874712"/>
                  <a:pt x="1808997" y="1720967"/>
                  <a:pt x="1983453" y="1685409"/>
                </a:cubicBezTo>
                <a:lnTo>
                  <a:pt x="2060575" y="1677666"/>
                </a:lnTo>
                <a:close/>
                <a:moveTo>
                  <a:pt x="2060575" y="1517728"/>
                </a:moveTo>
                <a:lnTo>
                  <a:pt x="1951791" y="1528646"/>
                </a:lnTo>
                <a:cubicBezTo>
                  <a:pt x="1704027" y="1579124"/>
                  <a:pt x="1517650" y="1797385"/>
                  <a:pt x="1517650" y="2058986"/>
                </a:cubicBezTo>
                <a:lnTo>
                  <a:pt x="1517811" y="2060576"/>
                </a:lnTo>
                <a:lnTo>
                  <a:pt x="1563847" y="2060576"/>
                </a:lnTo>
                <a:lnTo>
                  <a:pt x="1563686" y="2058986"/>
                </a:lnTo>
                <a:cubicBezTo>
                  <a:pt x="1563686" y="1818865"/>
                  <a:pt x="1734283" y="1618526"/>
                  <a:pt x="1961068" y="1572193"/>
                </a:cubicBezTo>
                <a:lnTo>
                  <a:pt x="2060575" y="1562178"/>
                </a:lnTo>
                <a:close/>
                <a:moveTo>
                  <a:pt x="2060575" y="1400174"/>
                </a:moveTo>
                <a:cubicBezTo>
                  <a:pt x="1695846" y="1400174"/>
                  <a:pt x="1400175" y="1695845"/>
                  <a:pt x="1400175" y="2060574"/>
                </a:cubicBezTo>
                <a:lnTo>
                  <a:pt x="1400175" y="2060576"/>
                </a:lnTo>
                <a:lnTo>
                  <a:pt x="1446291" y="2060576"/>
                </a:lnTo>
                <a:lnTo>
                  <a:pt x="1458709" y="1937394"/>
                </a:lnTo>
                <a:cubicBezTo>
                  <a:pt x="1507875" y="1697122"/>
                  <a:pt x="1697121" y="1507877"/>
                  <a:pt x="1937392" y="1458710"/>
                </a:cubicBezTo>
                <a:lnTo>
                  <a:pt x="2060575" y="1446292"/>
                </a:lnTo>
                <a:close/>
                <a:moveTo>
                  <a:pt x="2060575" y="1276388"/>
                </a:moveTo>
                <a:lnTo>
                  <a:pt x="1981106" y="1280389"/>
                </a:lnTo>
                <a:cubicBezTo>
                  <a:pt x="1585255" y="1320468"/>
                  <a:pt x="1276350" y="1653762"/>
                  <a:pt x="1276350" y="2058986"/>
                </a:cubicBezTo>
                <a:lnTo>
                  <a:pt x="1276511" y="2060576"/>
                </a:lnTo>
                <a:lnTo>
                  <a:pt x="1320961" y="2060576"/>
                </a:lnTo>
                <a:lnTo>
                  <a:pt x="1320800" y="2058986"/>
                </a:lnTo>
                <a:cubicBezTo>
                  <a:pt x="1320800" y="1651296"/>
                  <a:pt x="1652009" y="1320798"/>
                  <a:pt x="2060575" y="1320798"/>
                </a:cubicBezTo>
                <a:close/>
                <a:moveTo>
                  <a:pt x="2058988" y="1150937"/>
                </a:moveTo>
                <a:cubicBezTo>
                  <a:pt x="1557486" y="1150937"/>
                  <a:pt x="1150938" y="1557485"/>
                  <a:pt x="1150938" y="2058987"/>
                </a:cubicBezTo>
                <a:lnTo>
                  <a:pt x="1151018" y="2060576"/>
                </a:lnTo>
                <a:lnTo>
                  <a:pt x="1197054" y="2060576"/>
                </a:lnTo>
                <a:lnTo>
                  <a:pt x="1196974" y="2058987"/>
                </a:lnTo>
                <a:cubicBezTo>
                  <a:pt x="1196974" y="1582910"/>
                  <a:pt x="1582910" y="1196974"/>
                  <a:pt x="2058987" y="1196974"/>
                </a:cubicBezTo>
                <a:lnTo>
                  <a:pt x="2060575" y="1197054"/>
                </a:lnTo>
                <a:lnTo>
                  <a:pt x="2060575" y="1151017"/>
                </a:lnTo>
                <a:close/>
                <a:moveTo>
                  <a:pt x="2058988" y="1019173"/>
                </a:moveTo>
                <a:cubicBezTo>
                  <a:pt x="1484715" y="1019173"/>
                  <a:pt x="1019175" y="1484713"/>
                  <a:pt x="1019175" y="2058986"/>
                </a:cubicBezTo>
                <a:lnTo>
                  <a:pt x="1019255" y="2060576"/>
                </a:lnTo>
                <a:lnTo>
                  <a:pt x="1065253" y="2060576"/>
                </a:lnTo>
                <a:lnTo>
                  <a:pt x="1065213" y="2059780"/>
                </a:lnTo>
                <a:cubicBezTo>
                  <a:pt x="1065213" y="1510495"/>
                  <a:pt x="1510497" y="1065211"/>
                  <a:pt x="2059782" y="1065211"/>
                </a:cubicBezTo>
                <a:lnTo>
                  <a:pt x="2060575" y="1065251"/>
                </a:lnTo>
                <a:lnTo>
                  <a:pt x="2060575" y="1019253"/>
                </a:lnTo>
                <a:close/>
                <a:moveTo>
                  <a:pt x="2060575" y="871576"/>
                </a:moveTo>
                <a:lnTo>
                  <a:pt x="1939877" y="877675"/>
                </a:lnTo>
                <a:cubicBezTo>
                  <a:pt x="1340699" y="938566"/>
                  <a:pt x="873125" y="1444929"/>
                  <a:pt x="873125" y="2060574"/>
                </a:cubicBezTo>
                <a:lnTo>
                  <a:pt x="873125" y="2060576"/>
                </a:lnTo>
                <a:lnTo>
                  <a:pt x="917615" y="2060576"/>
                </a:lnTo>
                <a:lnTo>
                  <a:pt x="923480" y="1944421"/>
                </a:lnTo>
                <a:cubicBezTo>
                  <a:pt x="978149" y="1406107"/>
                  <a:pt x="1406109" y="978148"/>
                  <a:pt x="1944422" y="923480"/>
                </a:cubicBezTo>
                <a:lnTo>
                  <a:pt x="2060575" y="917614"/>
                </a:lnTo>
                <a:close/>
                <a:moveTo>
                  <a:pt x="2059782" y="714374"/>
                </a:moveTo>
                <a:cubicBezTo>
                  <a:pt x="1316734" y="714374"/>
                  <a:pt x="714375" y="1316733"/>
                  <a:pt x="714375" y="2059781"/>
                </a:cubicBezTo>
                <a:lnTo>
                  <a:pt x="714415" y="2060576"/>
                </a:lnTo>
                <a:lnTo>
                  <a:pt x="758905" y="2060576"/>
                </a:lnTo>
                <a:lnTo>
                  <a:pt x="758825" y="2058987"/>
                </a:lnTo>
                <a:cubicBezTo>
                  <a:pt x="758825" y="1340927"/>
                  <a:pt x="1340928" y="758824"/>
                  <a:pt x="2058988" y="758824"/>
                </a:cubicBezTo>
                <a:lnTo>
                  <a:pt x="2060575" y="758904"/>
                </a:lnTo>
                <a:lnTo>
                  <a:pt x="2060575" y="714414"/>
                </a:lnTo>
                <a:close/>
                <a:moveTo>
                  <a:pt x="2060575" y="555665"/>
                </a:moveTo>
                <a:lnTo>
                  <a:pt x="1907415" y="563399"/>
                </a:lnTo>
                <a:cubicBezTo>
                  <a:pt x="1198754" y="635368"/>
                  <a:pt x="635368" y="1198754"/>
                  <a:pt x="563399" y="1907415"/>
                </a:cubicBezTo>
                <a:lnTo>
                  <a:pt x="555665" y="2060576"/>
                </a:lnTo>
                <a:lnTo>
                  <a:pt x="600075" y="2060576"/>
                </a:lnTo>
                <a:lnTo>
                  <a:pt x="600075" y="2060574"/>
                </a:lnTo>
                <a:cubicBezTo>
                  <a:pt x="600075" y="1253963"/>
                  <a:pt x="1253963" y="600075"/>
                  <a:pt x="2060575" y="600075"/>
                </a:cubicBezTo>
                <a:close/>
                <a:moveTo>
                  <a:pt x="2058988" y="380999"/>
                </a:moveTo>
                <a:cubicBezTo>
                  <a:pt x="1132261" y="380999"/>
                  <a:pt x="381000" y="1132260"/>
                  <a:pt x="381000" y="2058987"/>
                </a:cubicBezTo>
                <a:lnTo>
                  <a:pt x="381080" y="2060576"/>
                </a:lnTo>
                <a:lnTo>
                  <a:pt x="427119" y="2060576"/>
                </a:lnTo>
                <a:lnTo>
                  <a:pt x="427039" y="2058987"/>
                </a:lnTo>
                <a:cubicBezTo>
                  <a:pt x="427039" y="1157686"/>
                  <a:pt x="1157688" y="427037"/>
                  <a:pt x="2058989" y="427037"/>
                </a:cubicBezTo>
                <a:lnTo>
                  <a:pt x="2060575" y="427117"/>
                </a:lnTo>
                <a:lnTo>
                  <a:pt x="2060575" y="381079"/>
                </a:lnTo>
                <a:close/>
                <a:moveTo>
                  <a:pt x="2058988" y="185738"/>
                </a:moveTo>
                <a:cubicBezTo>
                  <a:pt x="1024421" y="185738"/>
                  <a:pt x="185738" y="1024421"/>
                  <a:pt x="185738" y="2058988"/>
                </a:cubicBezTo>
                <a:lnTo>
                  <a:pt x="185818" y="2060576"/>
                </a:lnTo>
                <a:lnTo>
                  <a:pt x="230268" y="2060576"/>
                </a:lnTo>
                <a:lnTo>
                  <a:pt x="230188" y="2058988"/>
                </a:lnTo>
                <a:cubicBezTo>
                  <a:pt x="230188" y="1048970"/>
                  <a:pt x="1048970" y="230188"/>
                  <a:pt x="2058988" y="230188"/>
                </a:cubicBezTo>
                <a:lnTo>
                  <a:pt x="2060575" y="230268"/>
                </a:lnTo>
                <a:lnTo>
                  <a:pt x="2060575" y="185818"/>
                </a:lnTo>
                <a:close/>
                <a:moveTo>
                  <a:pt x="2060575" y="0"/>
                </a:moveTo>
                <a:cubicBezTo>
                  <a:pt x="922551" y="0"/>
                  <a:pt x="0" y="922551"/>
                  <a:pt x="0" y="2060574"/>
                </a:cubicBezTo>
                <a:lnTo>
                  <a:pt x="0" y="2060576"/>
                </a:lnTo>
                <a:lnTo>
                  <a:pt x="46076" y="2060576"/>
                </a:lnTo>
                <a:lnTo>
                  <a:pt x="56441" y="1855313"/>
                </a:lnTo>
                <a:cubicBezTo>
                  <a:pt x="152766" y="906820"/>
                  <a:pt x="906818" y="152768"/>
                  <a:pt x="1855311" y="56443"/>
                </a:cubicBezTo>
                <a:lnTo>
                  <a:pt x="2060575" y="46078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523CF-19D6-4174-8879-2359172B2E03}"/>
              </a:ext>
            </a:extLst>
          </p:cNvPr>
          <p:cNvSpPr txBox="1"/>
          <p:nvPr/>
        </p:nvSpPr>
        <p:spPr>
          <a:xfrm>
            <a:off x="705084" y="4762151"/>
            <a:ext cx="332138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ysClr val="windowText" lastClr="000000"/>
                </a:solidFill>
                <a:latin typeface="+mj-lt"/>
              </a:rPr>
              <a:t>Index</a:t>
            </a:r>
            <a:endParaRPr lang="ko-KR" altLang="en-US" sz="60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E1E6C21-0DD9-463E-B9E8-019EF5EB44DD}"/>
              </a:ext>
            </a:extLst>
          </p:cNvPr>
          <p:cNvSpPr/>
          <p:nvPr/>
        </p:nvSpPr>
        <p:spPr bwMode="auto">
          <a:xfrm>
            <a:off x="11709400" y="399803"/>
            <a:ext cx="132690" cy="1326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AC943-BE66-4C5A-BB73-4C873D5CCF35}"/>
              </a:ext>
            </a:extLst>
          </p:cNvPr>
          <p:cNvSpPr txBox="1"/>
          <p:nvPr/>
        </p:nvSpPr>
        <p:spPr>
          <a:xfrm>
            <a:off x="5264041" y="1244051"/>
            <a:ext cx="15761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8FFC5D-7AA4-4981-A14D-56756C37A9A2}"/>
              </a:ext>
            </a:extLst>
          </p:cNvPr>
          <p:cNvSpPr txBox="1"/>
          <p:nvPr/>
        </p:nvSpPr>
        <p:spPr>
          <a:xfrm>
            <a:off x="5264041" y="2090925"/>
            <a:ext cx="3190152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주제 선정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BCFC17-FC58-4942-BF1B-0A45DE537405}"/>
              </a:ext>
            </a:extLst>
          </p:cNvPr>
          <p:cNvSpPr txBox="1"/>
          <p:nvPr/>
        </p:nvSpPr>
        <p:spPr>
          <a:xfrm>
            <a:off x="8718441" y="1244051"/>
            <a:ext cx="15761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D32F62-8A2F-4D21-8500-E53C451AF8FD}"/>
              </a:ext>
            </a:extLst>
          </p:cNvPr>
          <p:cNvSpPr txBox="1"/>
          <p:nvPr/>
        </p:nvSpPr>
        <p:spPr>
          <a:xfrm>
            <a:off x="8718441" y="2090925"/>
            <a:ext cx="3190152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원본 데이터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FDD2F2-0F93-413B-808F-DD43C3D22F05}"/>
              </a:ext>
            </a:extLst>
          </p:cNvPr>
          <p:cNvSpPr txBox="1"/>
          <p:nvPr/>
        </p:nvSpPr>
        <p:spPr>
          <a:xfrm>
            <a:off x="5264041" y="3915277"/>
            <a:ext cx="15761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EAF15B-878D-4F84-85CE-32DDAC5BA6B4}"/>
              </a:ext>
            </a:extLst>
          </p:cNvPr>
          <p:cNvSpPr txBox="1"/>
          <p:nvPr/>
        </p:nvSpPr>
        <p:spPr>
          <a:xfrm>
            <a:off x="5264041" y="4762151"/>
            <a:ext cx="3190152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사용 알고리즘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829947-FA3C-4A5A-A91F-EC28C6974DA1}"/>
              </a:ext>
            </a:extLst>
          </p:cNvPr>
          <p:cNvSpPr txBox="1"/>
          <p:nvPr/>
        </p:nvSpPr>
        <p:spPr>
          <a:xfrm>
            <a:off x="8718441" y="3915277"/>
            <a:ext cx="15761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D89218-FE0B-46F9-87E5-61C9E8E60868}"/>
              </a:ext>
            </a:extLst>
          </p:cNvPr>
          <p:cNvSpPr txBox="1"/>
          <p:nvPr/>
        </p:nvSpPr>
        <p:spPr>
          <a:xfrm>
            <a:off x="8718441" y="4762151"/>
            <a:ext cx="3190152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고찰</a:t>
            </a:r>
          </a:p>
        </p:txBody>
      </p:sp>
    </p:spTree>
    <p:extLst>
      <p:ext uri="{BB962C8B-B14F-4D97-AF65-F5344CB8AC3E}">
        <p14:creationId xmlns:p14="http://schemas.microsoft.com/office/powerpoint/2010/main" val="70625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AC3BBD-8210-40F3-BC38-0D84F551E5DE}"/>
              </a:ext>
            </a:extLst>
          </p:cNvPr>
          <p:cNvSpPr txBox="1"/>
          <p:nvPr/>
        </p:nvSpPr>
        <p:spPr>
          <a:xfrm>
            <a:off x="7118687" y="2572116"/>
            <a:ext cx="4096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금형 제조 작업에서 기존 제품과 신규 제품을 비교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0838A-AD12-46AE-8FD3-6AC5CF33DB44}"/>
              </a:ext>
            </a:extLst>
          </p:cNvPr>
          <p:cNvSpPr txBox="1"/>
          <p:nvPr/>
        </p:nvSpPr>
        <p:spPr>
          <a:xfrm>
            <a:off x="6292850" y="1085850"/>
            <a:ext cx="3321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ysClr val="windowText" lastClr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주제 선정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CBA38-B2D3-46AB-B87C-F339252A6C0E}"/>
              </a:ext>
            </a:extLst>
          </p:cNvPr>
          <p:cNvSpPr txBox="1"/>
          <p:nvPr/>
        </p:nvSpPr>
        <p:spPr>
          <a:xfrm>
            <a:off x="6375400" y="2065407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+mj-lt"/>
              </a:rPr>
              <a:t>1</a:t>
            </a:r>
            <a:endParaRPr lang="ko-KR" altLang="en-US" sz="4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" name="사각형: 둥근 한쪽 모서리 2">
            <a:extLst>
              <a:ext uri="{FF2B5EF4-FFF2-40B4-BE49-F238E27FC236}">
                <a16:creationId xmlns:a16="http://schemas.microsoft.com/office/drawing/2014/main" id="{37836B76-FB1C-44B2-A6A2-AE0F54F3599B}"/>
              </a:ext>
            </a:extLst>
          </p:cNvPr>
          <p:cNvSpPr/>
          <p:nvPr/>
        </p:nvSpPr>
        <p:spPr bwMode="auto">
          <a:xfrm>
            <a:off x="0" y="2621462"/>
            <a:ext cx="5029200" cy="3390283"/>
          </a:xfrm>
          <a:prstGeom prst="round1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334A24-64D8-48E4-8690-4A7824F2F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462"/>
            <a:ext cx="5029200" cy="48132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5BAB55F-B801-4373-9C31-BA1FB7629C4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00" y="1041079"/>
            <a:ext cx="832290" cy="11923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FE15A1-9A2E-4878-9A68-2161B378FFF7}"/>
              </a:ext>
            </a:extLst>
          </p:cNvPr>
          <p:cNvSpPr txBox="1"/>
          <p:nvPr/>
        </p:nvSpPr>
        <p:spPr>
          <a:xfrm>
            <a:off x="7092950" y="2184736"/>
            <a:ext cx="409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주제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FC605-456A-2842-800A-E41F506FB943}"/>
              </a:ext>
            </a:extLst>
          </p:cNvPr>
          <p:cNvSpPr txBox="1"/>
          <p:nvPr/>
        </p:nvSpPr>
        <p:spPr>
          <a:xfrm>
            <a:off x="7118687" y="3536213"/>
            <a:ext cx="4096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xx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테크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기업의 금형 이미지 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E4B56B-F052-08D0-39F5-22970D49EA5B}"/>
              </a:ext>
            </a:extLst>
          </p:cNvPr>
          <p:cNvSpPr txBox="1"/>
          <p:nvPr/>
        </p:nvSpPr>
        <p:spPr>
          <a:xfrm>
            <a:off x="6375400" y="3029504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+mj-lt"/>
              </a:rPr>
              <a:t>2</a:t>
            </a:r>
            <a:endParaRPr lang="ko-KR" altLang="en-US" sz="4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38912-FF2C-1913-039C-381F6F3A0D80}"/>
              </a:ext>
            </a:extLst>
          </p:cNvPr>
          <p:cNvSpPr txBox="1"/>
          <p:nvPr/>
        </p:nvSpPr>
        <p:spPr>
          <a:xfrm>
            <a:off x="7092950" y="3148833"/>
            <a:ext cx="409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데이터 출처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2AE647-C79D-7364-B233-A5AAB7EA6E15}"/>
              </a:ext>
            </a:extLst>
          </p:cNvPr>
          <p:cNvSpPr txBox="1"/>
          <p:nvPr/>
        </p:nvSpPr>
        <p:spPr>
          <a:xfrm>
            <a:off x="7118687" y="4500310"/>
            <a:ext cx="4330363" cy="517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 제품과 신규 제품의 형상을 비교하여 유사한 기존 제품을 찾고 해당 도면을 이용해 손쉽게 신규 도면을 제작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946493-9AFD-C464-5ED1-F8527B5CBAED}"/>
              </a:ext>
            </a:extLst>
          </p:cNvPr>
          <p:cNvSpPr txBox="1"/>
          <p:nvPr/>
        </p:nvSpPr>
        <p:spPr>
          <a:xfrm>
            <a:off x="6375400" y="4047443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+mj-lt"/>
              </a:rPr>
              <a:t>3</a:t>
            </a:r>
            <a:endParaRPr lang="ko-KR" altLang="en-US" sz="4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4C11A1-ABBA-534B-76C8-4B2AFBD2653C}"/>
              </a:ext>
            </a:extLst>
          </p:cNvPr>
          <p:cNvSpPr txBox="1"/>
          <p:nvPr/>
        </p:nvSpPr>
        <p:spPr>
          <a:xfrm>
            <a:off x="7092950" y="4166772"/>
            <a:ext cx="409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목적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355E1D-1F2F-43F2-8CE1-CC700376548C}"/>
              </a:ext>
            </a:extLst>
          </p:cNvPr>
          <p:cNvSpPr txBox="1"/>
          <p:nvPr/>
        </p:nvSpPr>
        <p:spPr>
          <a:xfrm>
            <a:off x="7118687" y="5572091"/>
            <a:ext cx="453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Treshodling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Dilation, Canny Edge, SIFT,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BFMatcher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F30C81-D1B6-7604-FD05-D0E9E04DA76E}"/>
              </a:ext>
            </a:extLst>
          </p:cNvPr>
          <p:cNvSpPr txBox="1"/>
          <p:nvPr/>
        </p:nvSpPr>
        <p:spPr>
          <a:xfrm>
            <a:off x="6375400" y="5065382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+mj-lt"/>
              </a:rPr>
              <a:t>4</a:t>
            </a:r>
            <a:endParaRPr lang="ko-KR" altLang="en-US" sz="4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30482-6090-5584-A25A-36F51259E07D}"/>
              </a:ext>
            </a:extLst>
          </p:cNvPr>
          <p:cNvSpPr txBox="1"/>
          <p:nvPr/>
        </p:nvSpPr>
        <p:spPr>
          <a:xfrm>
            <a:off x="7092950" y="5184711"/>
            <a:ext cx="409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사용 알고리즘</a:t>
            </a:r>
          </a:p>
        </p:txBody>
      </p:sp>
    </p:spTree>
    <p:extLst>
      <p:ext uri="{BB962C8B-B14F-4D97-AF65-F5344CB8AC3E}">
        <p14:creationId xmlns:p14="http://schemas.microsoft.com/office/powerpoint/2010/main" val="281887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>
            <a:extLst>
              <a:ext uri="{FF2B5EF4-FFF2-40B4-BE49-F238E27FC236}">
                <a16:creationId xmlns:a16="http://schemas.microsoft.com/office/drawing/2014/main" id="{604AFA9A-3910-4185-99F8-36796AD459AA}"/>
              </a:ext>
            </a:extLst>
          </p:cNvPr>
          <p:cNvSpPr txBox="1"/>
          <p:nvPr/>
        </p:nvSpPr>
        <p:spPr>
          <a:xfrm>
            <a:off x="617141" y="546812"/>
            <a:ext cx="4540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ysClr val="windowText" lastClr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원본 데이터</a:t>
            </a:r>
          </a:p>
        </p:txBody>
      </p:sp>
      <p:pic>
        <p:nvPicPr>
          <p:cNvPr id="154" name="그림 153" descr="스케치, 그림, 라인 아트, 디자인이(가) 표시된 사진&#10;&#10;자동 생성된 설명">
            <a:extLst>
              <a:ext uri="{FF2B5EF4-FFF2-40B4-BE49-F238E27FC236}">
                <a16:creationId xmlns:a16="http://schemas.microsoft.com/office/drawing/2014/main" id="{6C977F6F-E42C-2495-2ECE-7E7C7C3E8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59" y="2431997"/>
            <a:ext cx="2340811" cy="1399256"/>
          </a:xfrm>
          <a:prstGeom prst="rect">
            <a:avLst/>
          </a:prstGeom>
        </p:spPr>
      </p:pic>
      <p:pic>
        <p:nvPicPr>
          <p:cNvPr id="155" name="그림 154" descr="스케치, 그림, 도표, 라인 아트이(가) 표시된 사진&#10;&#10;자동 생성된 설명">
            <a:extLst>
              <a:ext uri="{FF2B5EF4-FFF2-40B4-BE49-F238E27FC236}">
                <a16:creationId xmlns:a16="http://schemas.microsoft.com/office/drawing/2014/main" id="{D15B7BA0-D03D-BB53-FE58-04332F20B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535" y="1788852"/>
            <a:ext cx="2517253" cy="2233352"/>
          </a:xfrm>
          <a:prstGeom prst="rect">
            <a:avLst/>
          </a:prstGeom>
        </p:spPr>
      </p:pic>
      <p:pic>
        <p:nvPicPr>
          <p:cNvPr id="156" name="그림 155" descr="스케치, 그림, 클립아트, 도표이(가) 표시된 사진&#10;&#10;자동 생성된 설명">
            <a:extLst>
              <a:ext uri="{FF2B5EF4-FFF2-40B4-BE49-F238E27FC236}">
                <a16:creationId xmlns:a16="http://schemas.microsoft.com/office/drawing/2014/main" id="{D3D587AB-1C83-42A7-9A89-9D013FC8C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324" y="4033971"/>
            <a:ext cx="1906300" cy="2184444"/>
          </a:xfrm>
          <a:prstGeom prst="rect">
            <a:avLst/>
          </a:prstGeom>
        </p:spPr>
      </p:pic>
      <p:pic>
        <p:nvPicPr>
          <p:cNvPr id="158" name="그림 157" descr="스케치, 그림, 원, 디자인이(가) 표시된 사진&#10;&#10;자동 생성된 설명">
            <a:extLst>
              <a:ext uri="{FF2B5EF4-FFF2-40B4-BE49-F238E27FC236}">
                <a16:creationId xmlns:a16="http://schemas.microsoft.com/office/drawing/2014/main" id="{0D7819B7-659D-2F75-D7F2-D86F4F77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99" y="4188725"/>
            <a:ext cx="1664677" cy="2122463"/>
          </a:xfrm>
          <a:prstGeom prst="rect">
            <a:avLst/>
          </a:prstGeom>
        </p:spPr>
      </p:pic>
      <p:pic>
        <p:nvPicPr>
          <p:cNvPr id="163" name="그림 162" descr="스케치, 그림, 라인 아트, 디자인이(가) 표시된 사진&#10;&#10;자동 생성된 설명">
            <a:extLst>
              <a:ext uri="{FF2B5EF4-FFF2-40B4-BE49-F238E27FC236}">
                <a16:creationId xmlns:a16="http://schemas.microsoft.com/office/drawing/2014/main" id="{BE01BA74-0F10-FF5A-1686-99FDF3412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011" y="2055900"/>
            <a:ext cx="1737212" cy="1711022"/>
          </a:xfrm>
          <a:prstGeom prst="rect">
            <a:avLst/>
          </a:prstGeom>
        </p:spPr>
      </p:pic>
      <p:pic>
        <p:nvPicPr>
          <p:cNvPr id="166" name="그림 165" descr="스케치, 도표, 디자인이(가) 표시된 사진&#10;&#10;자동 생성된 설명">
            <a:extLst>
              <a:ext uri="{FF2B5EF4-FFF2-40B4-BE49-F238E27FC236}">
                <a16:creationId xmlns:a16="http://schemas.microsoft.com/office/drawing/2014/main" id="{00D63CD0-7AD6-E73E-8DBF-88A48DB0B7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871" y="5013763"/>
            <a:ext cx="2522779" cy="856645"/>
          </a:xfrm>
          <a:prstGeom prst="rect">
            <a:avLst/>
          </a:prstGeom>
        </p:spPr>
      </p:pic>
      <p:pic>
        <p:nvPicPr>
          <p:cNvPr id="167" name="그림 166" descr="톱, 공구, 프레임이(가) 표시된 사진&#10;&#10;자동 생성된 설명">
            <a:extLst>
              <a:ext uri="{FF2B5EF4-FFF2-40B4-BE49-F238E27FC236}">
                <a16:creationId xmlns:a16="http://schemas.microsoft.com/office/drawing/2014/main" id="{732FBD0E-628A-9E33-657E-2AEAADE45C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7" y="4526039"/>
            <a:ext cx="2517253" cy="1447833"/>
          </a:xfrm>
          <a:prstGeom prst="rect">
            <a:avLst/>
          </a:prstGeom>
        </p:spPr>
      </p:pic>
      <p:pic>
        <p:nvPicPr>
          <p:cNvPr id="168" name="그림 167">
            <a:extLst>
              <a:ext uri="{FF2B5EF4-FFF2-40B4-BE49-F238E27FC236}">
                <a16:creationId xmlns:a16="http://schemas.microsoft.com/office/drawing/2014/main" id="{BCC90453-3BAF-353D-5C9F-0BF86BFCDD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7453" y="1965184"/>
            <a:ext cx="1806792" cy="1801738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9A4236DB-7722-C3B0-1BE1-359DF16CD825}"/>
              </a:ext>
            </a:extLst>
          </p:cNvPr>
          <p:cNvSpPr txBox="1"/>
          <p:nvPr/>
        </p:nvSpPr>
        <p:spPr>
          <a:xfrm>
            <a:off x="704017" y="1494982"/>
            <a:ext cx="3248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xx</a:t>
            </a:r>
            <a:r>
              <a:rPr lang="ko-KR" altLang="en-US" sz="1600" b="1" dirty="0" err="1"/>
              <a:t>테크</a:t>
            </a:r>
            <a:r>
              <a:rPr lang="ko-KR" altLang="en-US" sz="1600" b="1" dirty="0"/>
              <a:t> 기업의 금형 이미지</a:t>
            </a:r>
          </a:p>
        </p:txBody>
      </p:sp>
    </p:spTree>
    <p:extLst>
      <p:ext uri="{BB962C8B-B14F-4D97-AF65-F5344CB8AC3E}">
        <p14:creationId xmlns:p14="http://schemas.microsoft.com/office/powerpoint/2010/main" val="12804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D0541AB-7A7F-477F-92C4-C327ADBDB353}"/>
              </a:ext>
            </a:extLst>
          </p:cNvPr>
          <p:cNvSpPr/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87740-CC54-4A55-8C53-7CA22BC4F6B7}"/>
              </a:ext>
            </a:extLst>
          </p:cNvPr>
          <p:cNvSpPr txBox="1"/>
          <p:nvPr/>
        </p:nvSpPr>
        <p:spPr>
          <a:xfrm>
            <a:off x="628650" y="763657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ysClr val="windowText" lastClr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적용 알고리즘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9FBF2B8-383A-4276-B4C2-BB59BAB38DAA}"/>
              </a:ext>
            </a:extLst>
          </p:cNvPr>
          <p:cNvSpPr/>
          <p:nvPr/>
        </p:nvSpPr>
        <p:spPr bwMode="auto">
          <a:xfrm>
            <a:off x="8882380" y="306705"/>
            <a:ext cx="218440" cy="218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A21862D-95B4-4C25-B971-BC9559634FD5}"/>
              </a:ext>
            </a:extLst>
          </p:cNvPr>
          <p:cNvSpPr/>
          <p:nvPr/>
        </p:nvSpPr>
        <p:spPr bwMode="auto">
          <a:xfrm>
            <a:off x="10850880" y="6560820"/>
            <a:ext cx="426720" cy="297180"/>
          </a:xfrm>
          <a:custGeom>
            <a:avLst/>
            <a:gdLst>
              <a:gd name="connsiteX0" fmla="*/ 213360 w 426720"/>
              <a:gd name="connsiteY0" fmla="*/ 0 h 297180"/>
              <a:gd name="connsiteX1" fmla="*/ 426720 w 426720"/>
              <a:gd name="connsiteY1" fmla="*/ 213360 h 297180"/>
              <a:gd name="connsiteX2" fmla="*/ 409953 w 426720"/>
              <a:gd name="connsiteY2" fmla="*/ 296409 h 297180"/>
              <a:gd name="connsiteX3" fmla="*/ 409433 w 426720"/>
              <a:gd name="connsiteY3" fmla="*/ 297180 h 297180"/>
              <a:gd name="connsiteX4" fmla="*/ 17287 w 426720"/>
              <a:gd name="connsiteY4" fmla="*/ 297180 h 297180"/>
              <a:gd name="connsiteX5" fmla="*/ 16767 w 426720"/>
              <a:gd name="connsiteY5" fmla="*/ 296409 h 297180"/>
              <a:gd name="connsiteX6" fmla="*/ 0 w 426720"/>
              <a:gd name="connsiteY6" fmla="*/ 213360 h 297180"/>
              <a:gd name="connsiteX7" fmla="*/ 213360 w 426720"/>
              <a:gd name="connsiteY7" fmla="*/ 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" h="297180">
                <a:moveTo>
                  <a:pt x="213360" y="0"/>
                </a:moveTo>
                <a:cubicBezTo>
                  <a:pt x="331195" y="0"/>
                  <a:pt x="426720" y="95525"/>
                  <a:pt x="426720" y="213360"/>
                </a:cubicBezTo>
                <a:cubicBezTo>
                  <a:pt x="426720" y="242819"/>
                  <a:pt x="420750" y="270883"/>
                  <a:pt x="409953" y="296409"/>
                </a:cubicBezTo>
                <a:lnTo>
                  <a:pt x="409433" y="297180"/>
                </a:lnTo>
                <a:lnTo>
                  <a:pt x="17287" y="297180"/>
                </a:lnTo>
                <a:lnTo>
                  <a:pt x="16767" y="296409"/>
                </a:lnTo>
                <a:cubicBezTo>
                  <a:pt x="5970" y="270883"/>
                  <a:pt x="0" y="242819"/>
                  <a:pt x="0" y="213360"/>
                </a:cubicBezTo>
                <a:cubicBezTo>
                  <a:pt x="0" y="95525"/>
                  <a:pt x="95525" y="0"/>
                  <a:pt x="2133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520050-BCFE-41A0-97D4-C9C1CD699433}"/>
              </a:ext>
            </a:extLst>
          </p:cNvPr>
          <p:cNvSpPr/>
          <p:nvPr/>
        </p:nvSpPr>
        <p:spPr bwMode="auto">
          <a:xfrm>
            <a:off x="11809730" y="2454150"/>
            <a:ext cx="149850" cy="1498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270-2AA7-4575-A6D8-BDE00697A5F1}"/>
              </a:ext>
            </a:extLst>
          </p:cNvPr>
          <p:cNvSpPr txBox="1"/>
          <p:nvPr/>
        </p:nvSpPr>
        <p:spPr>
          <a:xfrm>
            <a:off x="673100" y="2493300"/>
            <a:ext cx="3727450" cy="549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각기 다른 라인의 색상을 가지고 있는 경우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Thresholding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18906-8E0A-4058-93F7-40AEFFF64BDA}"/>
              </a:ext>
            </a:extLst>
          </p:cNvPr>
          <p:cNvSpPr txBox="1"/>
          <p:nvPr/>
        </p:nvSpPr>
        <p:spPr>
          <a:xfrm>
            <a:off x="1022350" y="1980008"/>
            <a:ext cx="260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Thresholding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D7F55-79D7-4E8F-9346-5C5D1CE47C89}"/>
              </a:ext>
            </a:extLst>
          </p:cNvPr>
          <p:cNvSpPr txBox="1"/>
          <p:nvPr/>
        </p:nvSpPr>
        <p:spPr>
          <a:xfrm>
            <a:off x="590550" y="1795342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+mj-lt"/>
              </a:rPr>
              <a:t>1</a:t>
            </a:r>
            <a:endParaRPr lang="ko-KR" altLang="en-US" sz="4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31CAF-5D45-AE55-A7A0-95B872DFB6CE}"/>
              </a:ext>
            </a:extLst>
          </p:cNvPr>
          <p:cNvSpPr txBox="1"/>
          <p:nvPr/>
        </p:nvSpPr>
        <p:spPr>
          <a:xfrm>
            <a:off x="673100" y="3893108"/>
            <a:ext cx="308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팽창 기법을 사용해 라인의 두께 조절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158D9-45A7-3DAF-8D8F-CBCA77A4CB20}"/>
              </a:ext>
            </a:extLst>
          </p:cNvPr>
          <p:cNvSpPr txBox="1"/>
          <p:nvPr/>
        </p:nvSpPr>
        <p:spPr>
          <a:xfrm>
            <a:off x="1022350" y="3379816"/>
            <a:ext cx="260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Dilation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083A4-06FF-126E-41BE-8F5DC5A8F82B}"/>
              </a:ext>
            </a:extLst>
          </p:cNvPr>
          <p:cNvSpPr txBox="1"/>
          <p:nvPr/>
        </p:nvSpPr>
        <p:spPr>
          <a:xfrm>
            <a:off x="590550" y="3195150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+mj-lt"/>
              </a:rPr>
              <a:t>2</a:t>
            </a:r>
            <a:endParaRPr lang="ko-KR" altLang="en-US" sz="4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D59097-1C05-1731-9330-1976B1C1309D}"/>
              </a:ext>
            </a:extLst>
          </p:cNvPr>
          <p:cNvSpPr txBox="1"/>
          <p:nvPr/>
        </p:nvSpPr>
        <p:spPr>
          <a:xfrm>
            <a:off x="711200" y="5381357"/>
            <a:ext cx="343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동일한 라인의 색과 두께로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엣지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추출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59551-B450-2ED6-7472-8AD45692611F}"/>
              </a:ext>
            </a:extLst>
          </p:cNvPr>
          <p:cNvSpPr txBox="1"/>
          <p:nvPr/>
        </p:nvSpPr>
        <p:spPr>
          <a:xfrm>
            <a:off x="1060450" y="4868065"/>
            <a:ext cx="260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Canny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Edge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Detection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A232D8-BB17-D6ED-5476-BE2933C65D0C}"/>
              </a:ext>
            </a:extLst>
          </p:cNvPr>
          <p:cNvSpPr txBox="1"/>
          <p:nvPr/>
        </p:nvSpPr>
        <p:spPr>
          <a:xfrm>
            <a:off x="628650" y="4683399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+mj-lt"/>
              </a:rPr>
              <a:t>3</a:t>
            </a:r>
            <a:endParaRPr lang="ko-KR" altLang="en-US" sz="40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8578181-9A0A-8ABA-508F-1CD58823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750" y="876117"/>
            <a:ext cx="2352600" cy="1458427"/>
          </a:xfrm>
          <a:prstGeom prst="rect">
            <a:avLst/>
          </a:prstGeom>
        </p:spPr>
      </p:pic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614A5276-3A67-1B0C-7BD8-9B11ED97F84B}"/>
              </a:ext>
            </a:extLst>
          </p:cNvPr>
          <p:cNvSpPr/>
          <p:nvPr/>
        </p:nvSpPr>
        <p:spPr bwMode="auto">
          <a:xfrm>
            <a:off x="8462645" y="2796506"/>
            <a:ext cx="1333500" cy="94297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BCDD984-8772-594A-B208-73C4C4188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28" y="4254001"/>
            <a:ext cx="2157702" cy="215770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9650942-62B6-DB10-A5F2-90852D4B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651" y="766402"/>
            <a:ext cx="1962599" cy="197116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30BB488-02F4-DF2D-6962-6C43C69868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15" y="4409630"/>
            <a:ext cx="1546015" cy="19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1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021AAA-C045-4C72-B7BC-B3D2274DB697}"/>
              </a:ext>
            </a:extLst>
          </p:cNvPr>
          <p:cNvSpPr/>
          <p:nvPr/>
        </p:nvSpPr>
        <p:spPr bwMode="auto">
          <a:xfrm>
            <a:off x="4356100" y="3937000"/>
            <a:ext cx="3479800" cy="2197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10790-83D0-4677-9480-924968D48565}"/>
              </a:ext>
            </a:extLst>
          </p:cNvPr>
          <p:cNvSpPr txBox="1"/>
          <p:nvPr/>
        </p:nvSpPr>
        <p:spPr>
          <a:xfrm>
            <a:off x="628650" y="763657"/>
            <a:ext cx="468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ysClr val="windowText" lastClr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적용 알고리즘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FE03ED-9ABF-4F13-A743-906539A31CC8}"/>
              </a:ext>
            </a:extLst>
          </p:cNvPr>
          <p:cNvSpPr/>
          <p:nvPr/>
        </p:nvSpPr>
        <p:spPr bwMode="auto">
          <a:xfrm>
            <a:off x="628650" y="3937000"/>
            <a:ext cx="3479800" cy="2197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97561-654A-4F10-ABAB-1520A7774113}"/>
              </a:ext>
            </a:extLst>
          </p:cNvPr>
          <p:cNvSpPr/>
          <p:nvPr/>
        </p:nvSpPr>
        <p:spPr bwMode="auto">
          <a:xfrm>
            <a:off x="8083550" y="3937000"/>
            <a:ext cx="3479800" cy="2197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6CAFBC-E12A-40EB-9672-7375202C8A99}"/>
              </a:ext>
            </a:extLst>
          </p:cNvPr>
          <p:cNvSpPr txBox="1"/>
          <p:nvPr/>
        </p:nvSpPr>
        <p:spPr>
          <a:xfrm>
            <a:off x="8264525" y="4458467"/>
            <a:ext cx="311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3. Canny Edge</a:t>
            </a:r>
            <a:endParaRPr lang="ko-KR" altLang="en-US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11AE65-8936-4674-A0FC-613C06BCE375}"/>
              </a:ext>
            </a:extLst>
          </p:cNvPr>
          <p:cNvSpPr txBox="1"/>
          <p:nvPr/>
        </p:nvSpPr>
        <p:spPr>
          <a:xfrm>
            <a:off x="4537075" y="4458467"/>
            <a:ext cx="311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2. Dilation</a:t>
            </a:r>
            <a:endParaRPr lang="ko-KR" altLang="en-US" sz="1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C09083-2D7C-49DE-8B0E-8E38A1580181}"/>
              </a:ext>
            </a:extLst>
          </p:cNvPr>
          <p:cNvSpPr txBox="1"/>
          <p:nvPr/>
        </p:nvSpPr>
        <p:spPr>
          <a:xfrm>
            <a:off x="809625" y="4458467"/>
            <a:ext cx="311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1. Thresholding</a:t>
            </a:r>
            <a:endParaRPr lang="ko-KR" altLang="en-US" sz="1600" b="1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0E45E98-9360-9D8D-6DFA-FD7061105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598" y="1848510"/>
            <a:ext cx="1851302" cy="185130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0C427EF-2D94-9CFB-7F74-C9CAFC4C1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5161198"/>
            <a:ext cx="3479801" cy="512122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5AF257B-80FA-FA0A-BC9B-40F858B7D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313" y="5236258"/>
            <a:ext cx="3391373" cy="36200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03B5B84A-B15E-5CFB-37BB-54AAAC265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1993010"/>
            <a:ext cx="1545748" cy="1486863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E69C8EB3-9996-9C74-70DD-B0E0A1831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397" y="2277368"/>
            <a:ext cx="1578673" cy="997840"/>
          </a:xfrm>
          <a:prstGeom prst="rect">
            <a:avLst/>
          </a:prstGeom>
        </p:spPr>
      </p:pic>
      <p:pic>
        <p:nvPicPr>
          <p:cNvPr id="70" name="그림 69" descr="스케치, 그림, 클립아트, 도표이(가) 표시된 사진&#10;&#10;자동 생성된 설명">
            <a:extLst>
              <a:ext uri="{FF2B5EF4-FFF2-40B4-BE49-F238E27FC236}">
                <a16:creationId xmlns:a16="http://schemas.microsoft.com/office/drawing/2014/main" id="{543169BF-4950-9B07-4E5F-F9DB40E5A0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1791421"/>
            <a:ext cx="1739899" cy="1993763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199AEE0-F4F6-A76B-F2D3-51CD8813F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5580" y="1779542"/>
            <a:ext cx="1895740" cy="1943371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C7744ED-7708-4751-AD2E-DB38255281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5639" y="5236258"/>
            <a:ext cx="248637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3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D0541AB-7A7F-477F-92C4-C327ADBDB353}"/>
              </a:ext>
            </a:extLst>
          </p:cNvPr>
          <p:cNvSpPr/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87740-CC54-4A55-8C53-7CA22BC4F6B7}"/>
              </a:ext>
            </a:extLst>
          </p:cNvPr>
          <p:cNvSpPr txBox="1"/>
          <p:nvPr/>
        </p:nvSpPr>
        <p:spPr>
          <a:xfrm>
            <a:off x="628650" y="763657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ysClr val="windowText" lastClr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적용 알고리즘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9FBF2B8-383A-4276-B4C2-BB59BAB38DAA}"/>
              </a:ext>
            </a:extLst>
          </p:cNvPr>
          <p:cNvSpPr/>
          <p:nvPr/>
        </p:nvSpPr>
        <p:spPr bwMode="auto">
          <a:xfrm>
            <a:off x="8882380" y="306705"/>
            <a:ext cx="218440" cy="218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A21862D-95B4-4C25-B971-BC9559634FD5}"/>
              </a:ext>
            </a:extLst>
          </p:cNvPr>
          <p:cNvSpPr/>
          <p:nvPr/>
        </p:nvSpPr>
        <p:spPr bwMode="auto">
          <a:xfrm>
            <a:off x="10850880" y="6560820"/>
            <a:ext cx="426720" cy="297180"/>
          </a:xfrm>
          <a:custGeom>
            <a:avLst/>
            <a:gdLst>
              <a:gd name="connsiteX0" fmla="*/ 213360 w 426720"/>
              <a:gd name="connsiteY0" fmla="*/ 0 h 297180"/>
              <a:gd name="connsiteX1" fmla="*/ 426720 w 426720"/>
              <a:gd name="connsiteY1" fmla="*/ 213360 h 297180"/>
              <a:gd name="connsiteX2" fmla="*/ 409953 w 426720"/>
              <a:gd name="connsiteY2" fmla="*/ 296409 h 297180"/>
              <a:gd name="connsiteX3" fmla="*/ 409433 w 426720"/>
              <a:gd name="connsiteY3" fmla="*/ 297180 h 297180"/>
              <a:gd name="connsiteX4" fmla="*/ 17287 w 426720"/>
              <a:gd name="connsiteY4" fmla="*/ 297180 h 297180"/>
              <a:gd name="connsiteX5" fmla="*/ 16767 w 426720"/>
              <a:gd name="connsiteY5" fmla="*/ 296409 h 297180"/>
              <a:gd name="connsiteX6" fmla="*/ 0 w 426720"/>
              <a:gd name="connsiteY6" fmla="*/ 213360 h 297180"/>
              <a:gd name="connsiteX7" fmla="*/ 213360 w 426720"/>
              <a:gd name="connsiteY7" fmla="*/ 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" h="297180">
                <a:moveTo>
                  <a:pt x="213360" y="0"/>
                </a:moveTo>
                <a:cubicBezTo>
                  <a:pt x="331195" y="0"/>
                  <a:pt x="426720" y="95525"/>
                  <a:pt x="426720" y="213360"/>
                </a:cubicBezTo>
                <a:cubicBezTo>
                  <a:pt x="426720" y="242819"/>
                  <a:pt x="420750" y="270883"/>
                  <a:pt x="409953" y="296409"/>
                </a:cubicBezTo>
                <a:lnTo>
                  <a:pt x="409433" y="297180"/>
                </a:lnTo>
                <a:lnTo>
                  <a:pt x="17287" y="297180"/>
                </a:lnTo>
                <a:lnTo>
                  <a:pt x="16767" y="296409"/>
                </a:lnTo>
                <a:cubicBezTo>
                  <a:pt x="5970" y="270883"/>
                  <a:pt x="0" y="242819"/>
                  <a:pt x="0" y="213360"/>
                </a:cubicBezTo>
                <a:cubicBezTo>
                  <a:pt x="0" y="95525"/>
                  <a:pt x="95525" y="0"/>
                  <a:pt x="2133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520050-BCFE-41A0-97D4-C9C1CD699433}"/>
              </a:ext>
            </a:extLst>
          </p:cNvPr>
          <p:cNvSpPr/>
          <p:nvPr/>
        </p:nvSpPr>
        <p:spPr bwMode="auto">
          <a:xfrm>
            <a:off x="11809730" y="2454150"/>
            <a:ext cx="149850" cy="1498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270-2AA7-4575-A6D8-BDE00697A5F1}"/>
              </a:ext>
            </a:extLst>
          </p:cNvPr>
          <p:cNvSpPr txBox="1"/>
          <p:nvPr/>
        </p:nvSpPr>
        <p:spPr>
          <a:xfrm>
            <a:off x="673100" y="2493300"/>
            <a:ext cx="260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SIFT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특징점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추출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18906-8E0A-4058-93F7-40AEFFF64BDA}"/>
              </a:ext>
            </a:extLst>
          </p:cNvPr>
          <p:cNvSpPr txBox="1"/>
          <p:nvPr/>
        </p:nvSpPr>
        <p:spPr>
          <a:xfrm>
            <a:off x="1022350" y="1980008"/>
            <a:ext cx="260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SIFT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D7F55-79D7-4E8F-9346-5C5D1CE47C89}"/>
              </a:ext>
            </a:extLst>
          </p:cNvPr>
          <p:cNvSpPr txBox="1"/>
          <p:nvPr/>
        </p:nvSpPr>
        <p:spPr>
          <a:xfrm>
            <a:off x="590550" y="1795342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+mj-lt"/>
              </a:rPr>
              <a:t>4</a:t>
            </a:r>
            <a:endParaRPr lang="ko-KR" altLang="en-US" sz="4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31CAF-5D45-AE55-A7A0-95B872DFB6CE}"/>
              </a:ext>
            </a:extLst>
          </p:cNvPr>
          <p:cNvSpPr txBox="1"/>
          <p:nvPr/>
        </p:nvSpPr>
        <p:spPr>
          <a:xfrm>
            <a:off x="673100" y="3893108"/>
            <a:ext cx="308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BFMatcher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특징점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매칭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158D9-45A7-3DAF-8D8F-CBCA77A4CB20}"/>
              </a:ext>
            </a:extLst>
          </p:cNvPr>
          <p:cNvSpPr txBox="1"/>
          <p:nvPr/>
        </p:nvSpPr>
        <p:spPr>
          <a:xfrm>
            <a:off x="1022350" y="3379816"/>
            <a:ext cx="260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BFMatcher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083A4-06FF-126E-41BE-8F5DC5A8F82B}"/>
              </a:ext>
            </a:extLst>
          </p:cNvPr>
          <p:cNvSpPr txBox="1"/>
          <p:nvPr/>
        </p:nvSpPr>
        <p:spPr>
          <a:xfrm>
            <a:off x="590550" y="3195150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+mj-lt"/>
              </a:rPr>
              <a:t>5</a:t>
            </a:r>
            <a:endParaRPr lang="ko-KR" altLang="en-US" sz="4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614A5276-3A67-1B0C-7BD8-9B11ED97F84B}"/>
              </a:ext>
            </a:extLst>
          </p:cNvPr>
          <p:cNvSpPr/>
          <p:nvPr/>
        </p:nvSpPr>
        <p:spPr bwMode="auto">
          <a:xfrm>
            <a:off x="8462645" y="2796506"/>
            <a:ext cx="1333500" cy="94297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39A6E4-6BB5-0EDA-DDD7-37DC98F2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380" y="525145"/>
            <a:ext cx="4502150" cy="21938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8BD7BE-DFFC-8B22-0C14-2E062DC2CD0A}"/>
              </a:ext>
            </a:extLst>
          </p:cNvPr>
          <p:cNvSpPr txBox="1"/>
          <p:nvPr/>
        </p:nvSpPr>
        <p:spPr>
          <a:xfrm>
            <a:off x="673100" y="5481857"/>
            <a:ext cx="3921125" cy="549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Matcher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결과에서 좋은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매칭점의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개수로 가장 유사한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금형이미지를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검색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2DE62-B7E4-582B-BF64-18D2D6BA7F7E}"/>
              </a:ext>
            </a:extLst>
          </p:cNvPr>
          <p:cNvSpPr txBox="1"/>
          <p:nvPr/>
        </p:nvSpPr>
        <p:spPr>
          <a:xfrm>
            <a:off x="1031874" y="4968565"/>
            <a:ext cx="3921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a typeface="휴먼둥근헤드라인" panose="02030504000101010101" pitchFamily="18" charset="-127"/>
                <a:cs typeface="ADLaM Display" panose="020F0502020204030204" pitchFamily="2" charset="0"/>
              </a:rPr>
              <a:t>Matcher</a:t>
            </a:r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DLaM Display" panose="020F0502020204030204" pitchFamily="2" charset="0"/>
              </a:rPr>
              <a:t> </a:t>
            </a:r>
            <a:r>
              <a:rPr lang="ko-KR" altLang="en-US" sz="1600" dirty="0">
                <a:ea typeface="휴먼둥근헤드라인" panose="02030504000101010101" pitchFamily="18" charset="-127"/>
                <a:cs typeface="ADLaM Display" panose="020F0502020204030204" pitchFamily="2" charset="0"/>
              </a:rPr>
              <a:t>결과로 유사도 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6A56B-3E97-CF92-39E5-72FAC93F4F5E}"/>
              </a:ext>
            </a:extLst>
          </p:cNvPr>
          <p:cNvSpPr txBox="1"/>
          <p:nvPr/>
        </p:nvSpPr>
        <p:spPr>
          <a:xfrm>
            <a:off x="590550" y="4783899"/>
            <a:ext cx="6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+mj-lt"/>
              </a:rPr>
              <a:t>6</a:t>
            </a:r>
            <a:endParaRPr lang="ko-KR" altLang="en-US" sz="40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A5F7292-ABC9-0C51-25C4-982EAC77A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171" y="4629891"/>
            <a:ext cx="3493003" cy="172378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9109123-0557-3994-1474-61DFFDE12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25" y="3817030"/>
            <a:ext cx="2889776" cy="15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9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6B04FCF3-4C35-5AE7-1D21-07115CC6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120" y="351446"/>
            <a:ext cx="2936507" cy="336459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021AAA-C045-4C72-B7BC-B3D2274DB697}"/>
              </a:ext>
            </a:extLst>
          </p:cNvPr>
          <p:cNvSpPr/>
          <p:nvPr/>
        </p:nvSpPr>
        <p:spPr bwMode="auto">
          <a:xfrm>
            <a:off x="4356100" y="3937000"/>
            <a:ext cx="3479800" cy="2197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10790-83D0-4677-9480-924968D48565}"/>
              </a:ext>
            </a:extLst>
          </p:cNvPr>
          <p:cNvSpPr txBox="1"/>
          <p:nvPr/>
        </p:nvSpPr>
        <p:spPr>
          <a:xfrm>
            <a:off x="628650" y="763657"/>
            <a:ext cx="468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ysClr val="windowText" lastClr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적용 알고리즘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FE03ED-9ABF-4F13-A743-906539A31CC8}"/>
              </a:ext>
            </a:extLst>
          </p:cNvPr>
          <p:cNvSpPr/>
          <p:nvPr/>
        </p:nvSpPr>
        <p:spPr bwMode="auto">
          <a:xfrm>
            <a:off x="628650" y="3937000"/>
            <a:ext cx="3479800" cy="2197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97561-654A-4F10-ABAB-1520A7774113}"/>
              </a:ext>
            </a:extLst>
          </p:cNvPr>
          <p:cNvSpPr/>
          <p:nvPr/>
        </p:nvSpPr>
        <p:spPr bwMode="auto">
          <a:xfrm>
            <a:off x="8083550" y="3937000"/>
            <a:ext cx="3479800" cy="2197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6CAFBC-E12A-40EB-9672-7375202C8A99}"/>
              </a:ext>
            </a:extLst>
          </p:cNvPr>
          <p:cNvSpPr txBox="1"/>
          <p:nvPr/>
        </p:nvSpPr>
        <p:spPr>
          <a:xfrm>
            <a:off x="8264525" y="4267967"/>
            <a:ext cx="311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6. </a:t>
            </a:r>
            <a:r>
              <a:rPr lang="ko-KR" altLang="en-US" sz="1600" b="1" dirty="0"/>
              <a:t>결과로 유사도 분석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11AE65-8936-4674-A0FC-613C06BCE375}"/>
              </a:ext>
            </a:extLst>
          </p:cNvPr>
          <p:cNvSpPr txBox="1"/>
          <p:nvPr/>
        </p:nvSpPr>
        <p:spPr>
          <a:xfrm>
            <a:off x="4537075" y="4267967"/>
            <a:ext cx="311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5. </a:t>
            </a:r>
            <a:r>
              <a:rPr lang="en-US" altLang="ko-KR" sz="1600" b="1" dirty="0" err="1"/>
              <a:t>BFMatcher</a:t>
            </a:r>
            <a:endParaRPr lang="ko-KR" altLang="en-US" sz="1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C09083-2D7C-49DE-8B0E-8E38A1580181}"/>
              </a:ext>
            </a:extLst>
          </p:cNvPr>
          <p:cNvSpPr txBox="1"/>
          <p:nvPr/>
        </p:nvSpPr>
        <p:spPr>
          <a:xfrm>
            <a:off x="809625" y="4267967"/>
            <a:ext cx="311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4. SIFT</a:t>
            </a:r>
            <a:endParaRPr lang="ko-KR" altLang="en-US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63327A-D201-C4E2-3CAC-3D22E6996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1807101"/>
            <a:ext cx="2191206" cy="21145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ABCA99-153E-36D5-86C7-2B4147531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853658"/>
            <a:ext cx="3419880" cy="12628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0139DB-CB45-1958-11F4-118583F4B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217" y="2025431"/>
            <a:ext cx="3515207" cy="16778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0CDB11-3858-24C1-FCE8-EB16B2AFF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217" y="4832540"/>
            <a:ext cx="3298825" cy="128393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EA3AF6-E274-FC6F-AF99-6212BBC993C3}"/>
              </a:ext>
            </a:extLst>
          </p:cNvPr>
          <p:cNvSpPr/>
          <p:nvPr/>
        </p:nvSpPr>
        <p:spPr bwMode="auto">
          <a:xfrm>
            <a:off x="8410120" y="3441721"/>
            <a:ext cx="2810329" cy="2743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1CF3E39-B6C5-25E1-110A-51A06E435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550" y="4815496"/>
            <a:ext cx="3481601" cy="12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3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025AA6D8-4910-4F25-9CD7-32F816451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094472"/>
              </p:ext>
            </p:extLst>
          </p:nvPr>
        </p:nvGraphicFramePr>
        <p:xfrm>
          <a:off x="6426596" y="1235363"/>
          <a:ext cx="5354358" cy="497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A062C4E2-3770-4A0A-9325-899F95375537}"/>
              </a:ext>
            </a:extLst>
          </p:cNvPr>
          <p:cNvSpPr/>
          <p:nvPr/>
        </p:nvSpPr>
        <p:spPr bwMode="auto">
          <a:xfrm>
            <a:off x="7473655" y="1899790"/>
            <a:ext cx="3487200" cy="3484992"/>
          </a:xfrm>
          <a:prstGeom prst="ellipse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47B901E-44A2-49CC-917A-06FDF35B8499}"/>
              </a:ext>
            </a:extLst>
          </p:cNvPr>
          <p:cNvSpPr/>
          <p:nvPr/>
        </p:nvSpPr>
        <p:spPr bwMode="auto">
          <a:xfrm>
            <a:off x="7767563" y="2204866"/>
            <a:ext cx="2888216" cy="29417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20315-DEB3-4689-8F27-67B8B40BCDB3}"/>
              </a:ext>
            </a:extLst>
          </p:cNvPr>
          <p:cNvSpPr txBox="1"/>
          <p:nvPr/>
        </p:nvSpPr>
        <p:spPr>
          <a:xfrm>
            <a:off x="850648" y="681891"/>
            <a:ext cx="530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ysClr val="windowText" lastClr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적용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FD7291-F74E-440A-B9EE-76B9A054770A}"/>
              </a:ext>
            </a:extLst>
          </p:cNvPr>
          <p:cNvSpPr txBox="1"/>
          <p:nvPr/>
        </p:nvSpPr>
        <p:spPr>
          <a:xfrm>
            <a:off x="7932211" y="3825818"/>
            <a:ext cx="2578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정확도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89D234-4ABC-4277-BDDE-6B857BD9212F}"/>
              </a:ext>
            </a:extLst>
          </p:cNvPr>
          <p:cNvSpPr txBox="1"/>
          <p:nvPr/>
        </p:nvSpPr>
        <p:spPr>
          <a:xfrm>
            <a:off x="7828914" y="3179487"/>
            <a:ext cx="2761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+mj-lt"/>
              </a:rPr>
              <a:t>75%</a:t>
            </a:r>
            <a:endParaRPr lang="ko-KR" altLang="en-US" sz="4000" dirty="0"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89C35C-6B64-CD16-C5BB-B3BBD26F6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28" y="2830724"/>
            <a:ext cx="1437791" cy="14377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56D7CE-D9DD-9A39-79BE-3227BB48B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820" y="2678314"/>
            <a:ext cx="1605677" cy="16056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93108C-1C7B-B972-8251-DB7D63E18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02" y="5384801"/>
            <a:ext cx="1259317" cy="12593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087393C-8A83-351A-1043-E1BFB48D4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00" y="5427955"/>
            <a:ext cx="1259317" cy="125931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D1B8DA1-372C-CF39-BC98-6B3BB0F265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34" y="4196513"/>
            <a:ext cx="1200619" cy="120061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B8A70A4-CA48-44B6-CCF8-27DA0603B5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04" y="4164372"/>
            <a:ext cx="1135258" cy="11352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144777-5FFF-803B-25ED-7719308FEC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14" y="1563924"/>
            <a:ext cx="1407575" cy="1407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B105AB-295A-FE0D-9DC4-B5A9DA63B7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39" y="1461837"/>
            <a:ext cx="1407575" cy="1407575"/>
          </a:xfrm>
          <a:prstGeom prst="rect">
            <a:avLst/>
          </a:prstGeom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7FC4E9C0-72D2-F2A9-A761-34BD153F912C}"/>
              </a:ext>
            </a:extLst>
          </p:cNvPr>
          <p:cNvSpPr/>
          <p:nvPr/>
        </p:nvSpPr>
        <p:spPr bwMode="auto">
          <a:xfrm>
            <a:off x="2944145" y="1992203"/>
            <a:ext cx="754126" cy="55101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84BA71EC-6136-90B4-B13A-EE7FF392FBC1}"/>
              </a:ext>
            </a:extLst>
          </p:cNvPr>
          <p:cNvSpPr/>
          <p:nvPr/>
        </p:nvSpPr>
        <p:spPr bwMode="auto">
          <a:xfrm>
            <a:off x="2944145" y="3283260"/>
            <a:ext cx="754126" cy="55101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0351A91-5D1A-223B-8C23-C9F45B243884}"/>
              </a:ext>
            </a:extLst>
          </p:cNvPr>
          <p:cNvSpPr/>
          <p:nvPr/>
        </p:nvSpPr>
        <p:spPr bwMode="auto">
          <a:xfrm>
            <a:off x="2944145" y="4478184"/>
            <a:ext cx="754126" cy="55101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A2F1E581-58DE-6280-288D-28F55AFAFA20}"/>
              </a:ext>
            </a:extLst>
          </p:cNvPr>
          <p:cNvSpPr/>
          <p:nvPr/>
        </p:nvSpPr>
        <p:spPr bwMode="auto">
          <a:xfrm>
            <a:off x="2944145" y="5782105"/>
            <a:ext cx="754126" cy="55101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2C1AF1-3F04-7AE9-A349-23120DA44FBB}"/>
              </a:ext>
            </a:extLst>
          </p:cNvPr>
          <p:cNvSpPr txBox="1"/>
          <p:nvPr/>
        </p:nvSpPr>
        <p:spPr>
          <a:xfrm>
            <a:off x="3100361" y="2083045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2CE577-E7A6-BA92-EECA-80ABFDDB5260}"/>
              </a:ext>
            </a:extLst>
          </p:cNvPr>
          <p:cNvSpPr txBox="1"/>
          <p:nvPr/>
        </p:nvSpPr>
        <p:spPr>
          <a:xfrm>
            <a:off x="3100361" y="3364974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6B3119-9CEB-FC63-87AB-3DD97ECB2FE4}"/>
              </a:ext>
            </a:extLst>
          </p:cNvPr>
          <p:cNvSpPr txBox="1"/>
          <p:nvPr/>
        </p:nvSpPr>
        <p:spPr>
          <a:xfrm>
            <a:off x="3100361" y="4585789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61EF3D-C147-4327-2C27-0860E665FE9F}"/>
              </a:ext>
            </a:extLst>
          </p:cNvPr>
          <p:cNvSpPr txBox="1"/>
          <p:nvPr/>
        </p:nvSpPr>
        <p:spPr>
          <a:xfrm>
            <a:off x="3100361" y="587294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42345"/>
      </p:ext>
    </p:extLst>
  </p:cSld>
  <p:clrMapOvr>
    <a:masterClrMapping/>
  </p:clrMapOvr>
</p:sld>
</file>

<file path=ppt/theme/theme1.xml><?xml version="1.0" encoding="utf-8"?>
<a:theme xmlns:a="http://schemas.openxmlformats.org/drawingml/2006/main" name="back1">
  <a:themeElements>
    <a:clrScheme name="simple_31">
      <a:dk1>
        <a:sysClr val="windowText" lastClr="000000"/>
      </a:dk1>
      <a:lt1>
        <a:sysClr val="window" lastClr="FFFFFF"/>
      </a:lt1>
      <a:dk2>
        <a:srgbClr val="282E5E"/>
      </a:dk2>
      <a:lt2>
        <a:srgbClr val="EEF7FC"/>
      </a:lt2>
      <a:accent1>
        <a:srgbClr val="FFC54D"/>
      </a:accent1>
      <a:accent2>
        <a:srgbClr val="8D8FEE"/>
      </a:accent2>
      <a:accent3>
        <a:srgbClr val="5865CB"/>
      </a:accent3>
      <a:accent4>
        <a:srgbClr val="9CD2F1"/>
      </a:accent4>
      <a:accent5>
        <a:srgbClr val="13608E"/>
      </a:accent5>
      <a:accent6>
        <a:srgbClr val="F48BBE"/>
      </a:accent6>
      <a:hlink>
        <a:srgbClr val="5865CB"/>
      </a:hlink>
      <a:folHlink>
        <a:srgbClr val="98A9C0"/>
      </a:folHlink>
    </a:clrScheme>
    <a:fontScheme name="사용자 지정 1001">
      <a:majorFont>
        <a:latin typeface="Montserrat ExtraBold"/>
        <a:ea typeface="맑은 고딕"/>
        <a:cs typeface=""/>
      </a:majorFont>
      <a:minorFont>
        <a:latin typeface="Montserra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back1" id="{46DDCD9D-8E7C-4371-96EF-59CCAC256F43}" vid="{A9BEA486-476A-497E-962B-4C68300A47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2743</TotalTime>
  <Words>215</Words>
  <Application>Microsoft Office PowerPoint</Application>
  <PresentationFormat>와이드스크린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휴먼둥근헤드라인</vt:lpstr>
      <vt:lpstr>Montserrat</vt:lpstr>
      <vt:lpstr>Montserrat ExtraBold</vt:lpstr>
      <vt:lpstr>back1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예스폼 디자인팀</Manager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파워포인트</dc:title>
  <dc:subject>파워포인트 템플릿, 파워포인트 배경, PPT 템플릿, 프리젠테이션, 다이어그램, 차트</dc:subject>
  <dc:creator>YESFORM by BR.YOON</dc:creator>
  <cp:keywords>PPT, PPT Templates, Presentation, Diagram, Chart, Yesform, Google slides, Keynote, 예스폼, 배경PPT</cp:keywords>
  <dc:description>본 문서의 저작권은 예스폼(YESFORM)에 있으며 무단 복제 배포시 법적인 제재를 받을 수 있습니다.</dc:description>
  <cp:lastModifiedBy>박 금나</cp:lastModifiedBy>
  <cp:revision>33</cp:revision>
  <dcterms:created xsi:type="dcterms:W3CDTF">2022-01-10T07:41:14Z</dcterms:created>
  <dcterms:modified xsi:type="dcterms:W3CDTF">2024-06-11T23:39:54Z</dcterms:modified>
  <cp:category>http://powerpoint.yesform.com/</cp:category>
</cp:coreProperties>
</file>